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comments/comment3.xml" ContentType="application/vnd.openxmlformats-officedocument.presentationml.comment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4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51"/>
  </p:notesMasterIdLst>
  <p:handoutMasterIdLst>
    <p:handoutMasterId r:id="rId52"/>
  </p:handoutMasterIdLst>
  <p:sldIdLst>
    <p:sldId id="361" r:id="rId6"/>
    <p:sldId id="262" r:id="rId7"/>
    <p:sldId id="309" r:id="rId8"/>
    <p:sldId id="310" r:id="rId9"/>
    <p:sldId id="321" r:id="rId10"/>
    <p:sldId id="323" r:id="rId11"/>
    <p:sldId id="266" r:id="rId12"/>
    <p:sldId id="267" r:id="rId13"/>
    <p:sldId id="268" r:id="rId14"/>
    <p:sldId id="288" r:id="rId15"/>
    <p:sldId id="353" r:id="rId16"/>
    <p:sldId id="280" r:id="rId17"/>
    <p:sldId id="281" r:id="rId18"/>
    <p:sldId id="314" r:id="rId19"/>
    <p:sldId id="316" r:id="rId20"/>
    <p:sldId id="278" r:id="rId21"/>
    <p:sldId id="270" r:id="rId22"/>
    <p:sldId id="271" r:id="rId23"/>
    <p:sldId id="272" r:id="rId24"/>
    <p:sldId id="273" r:id="rId25"/>
    <p:sldId id="274" r:id="rId26"/>
    <p:sldId id="275" r:id="rId27"/>
    <p:sldId id="352" r:id="rId28"/>
    <p:sldId id="510" r:id="rId29"/>
    <p:sldId id="511" r:id="rId30"/>
    <p:sldId id="283" r:id="rId31"/>
    <p:sldId id="285" r:id="rId32"/>
    <p:sldId id="287" r:id="rId33"/>
    <p:sldId id="357" r:id="rId34"/>
    <p:sldId id="289" r:id="rId35"/>
    <p:sldId id="360" r:id="rId36"/>
    <p:sldId id="286" r:id="rId37"/>
    <p:sldId id="513" r:id="rId38"/>
    <p:sldId id="292" r:id="rId39"/>
    <p:sldId id="512" r:id="rId40"/>
    <p:sldId id="296" r:id="rId41"/>
    <p:sldId id="298" r:id="rId42"/>
    <p:sldId id="300" r:id="rId43"/>
    <p:sldId id="301" r:id="rId44"/>
    <p:sldId id="319" r:id="rId45"/>
    <p:sldId id="302" r:id="rId46"/>
    <p:sldId id="313" r:id="rId47"/>
    <p:sldId id="303" r:id="rId48"/>
    <p:sldId id="509" r:id="rId49"/>
    <p:sldId id="508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yshev, Dmitry" initials="BD" lastIdx="1" clrIdx="0">
    <p:extLst>
      <p:ext uri="{19B8F6BF-5375-455C-9EA6-DF929625EA0E}">
        <p15:presenceInfo xmlns:p15="http://schemas.microsoft.com/office/powerpoint/2012/main" userId="S::baryshev@merck.com::88216bb0-0941-4329-aa71-1cc630134809" providerId="AD"/>
      </p:ext>
    </p:extLst>
  </p:cmAuthor>
  <p:cmAuthor id="2" name="Musina, Maria" initials="MM" lastIdx="8" clrIdx="1">
    <p:extLst>
      <p:ext uri="{19B8F6BF-5375-455C-9EA6-DF929625EA0E}">
        <p15:presenceInfo xmlns:p15="http://schemas.microsoft.com/office/powerpoint/2012/main" userId="S::musina@merck.com::5f35d2ac-69ab-4cae-8494-96a2c88440b8" providerId="AD"/>
      </p:ext>
    </p:extLst>
  </p:cmAuthor>
  <p:cmAuthor id="3" name="1" initials="1" lastIdx="4" clrIdx="2">
    <p:extLst>
      <p:ext uri="{19B8F6BF-5375-455C-9EA6-DF929625EA0E}">
        <p15:presenceInfo xmlns:p15="http://schemas.microsoft.com/office/powerpoint/2012/main" userId="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7" autoAdjust="0"/>
    <p:restoredTop sz="93387" autoAdjust="0"/>
  </p:normalViewPr>
  <p:slideViewPr>
    <p:cSldViewPr snapToGrid="0">
      <p:cViewPr varScale="1">
        <p:scale>
          <a:sx n="103" d="100"/>
          <a:sy n="103" d="100"/>
        </p:scale>
        <p:origin x="7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Ведущие</a:t>
            </a:r>
            <a:r>
              <a:rPr lang="ru-RU" baseline="0" dirty="0"/>
              <a:t> причины детской смертности</a:t>
            </a:r>
            <a:endParaRPr lang="ru-RU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D8C2-404B-A522-499C1CFEBC18}"/>
              </c:ext>
            </c:extLst>
          </c:dPt>
          <c:dPt>
            <c:idx val="1"/>
            <c:bubble3D val="0"/>
            <c:spPr>
              <a:solidFill>
                <a:schemeClr val="accent4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D8C2-404B-A522-499C1CFEBC18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D8C2-404B-A522-499C1CFEBC18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D8C2-404B-A522-499C1CFEBC18}"/>
              </c:ext>
            </c:extLst>
          </c:dPt>
          <c:cat>
            <c:strRef>
              <c:f>Лист1!$I$10:$I$18</c:f>
              <c:strCache>
                <c:ptCount val="9"/>
                <c:pt idx="0">
                  <c:v>Неонатльная смертность</c:v>
                </c:pt>
                <c:pt idx="1">
                  <c:v>Другие</c:v>
                </c:pt>
                <c:pt idx="2">
                  <c:v>Пневмонии</c:v>
                </c:pt>
                <c:pt idx="3">
                  <c:v>Диарейные заболевания</c:v>
                </c:pt>
                <c:pt idx="4">
                  <c:v>Малярии</c:v>
                </c:pt>
                <c:pt idx="5">
                  <c:v>Травмы</c:v>
                </c:pt>
                <c:pt idx="6">
                  <c:v>ВИЧ-инфекция</c:v>
                </c:pt>
                <c:pt idx="7">
                  <c:v>Менингиты</c:v>
                </c:pt>
                <c:pt idx="8">
                  <c:v>Корь</c:v>
                </c:pt>
              </c:strCache>
            </c:strRef>
          </c:cat>
          <c:val>
            <c:numRef>
              <c:f>Лист1!$J$10:$J$18</c:f>
              <c:numCache>
                <c:formatCode>0%</c:formatCode>
                <c:ptCount val="9"/>
                <c:pt idx="0">
                  <c:v>0.35</c:v>
                </c:pt>
                <c:pt idx="1">
                  <c:v>0.18</c:v>
                </c:pt>
                <c:pt idx="2">
                  <c:v>0.18</c:v>
                </c:pt>
                <c:pt idx="3">
                  <c:v>0.11</c:v>
                </c:pt>
                <c:pt idx="4">
                  <c:v>7.0000000000000007E-2</c:v>
                </c:pt>
                <c:pt idx="5">
                  <c:v>0.05</c:v>
                </c:pt>
                <c:pt idx="6">
                  <c:v>0.02</c:v>
                </c:pt>
                <c:pt idx="7">
                  <c:v>0.02</c:v>
                </c:pt>
                <c:pt idx="8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8C2-404B-A522-499C1CFEBC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txPr>
        <a:bodyPr/>
        <a:lstStyle/>
        <a:p>
          <a:pPr>
            <a:defRPr sz="11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2-13T01:33:39.452" idx="2">
    <p:pos x="2382" y="2964"/>
    <p:text>Согласно источнику  Admitted non-compliance by country, то есть наоборот. Думаю, для ясности правильно привести в соответствие с источником</p:text>
    <p:extLst>
      <p:ext uri="{C676402C-5697-4E1C-873F-D02D1690AC5C}">
        <p15:threadingInfo xmlns:p15="http://schemas.microsoft.com/office/powerpoint/2012/main" timeZoneBias="-180"/>
      </p:ext>
    </p:extLst>
  </p:cm>
  <p:cm authorId="3" dt="2021-12-13T23:17:29.679" idx="1">
    <p:pos x="2382" y="3100"/>
    <p:text>Уточнил подпись</p:text>
    <p:extLst>
      <p:ext uri="{C676402C-5697-4E1C-873F-D02D1690AC5C}">
        <p15:threadingInfo xmlns:p15="http://schemas.microsoft.com/office/powerpoint/2012/main" timeZoneBias="-180">
          <p15:parentCm authorId="2" idx="2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2-13T01:50:23.303" idx="4">
    <p:pos x="2476" y="1318"/>
    <p:text>цифры приведены для % without access, что не соответствует действительности. Есть ли возможность указать источник? проверьте, пожалуйста, точность данных</p:text>
    <p:extLst>
      <p:ext uri="{C676402C-5697-4E1C-873F-D02D1690AC5C}">
        <p15:threadingInfo xmlns:p15="http://schemas.microsoft.com/office/powerpoint/2012/main" timeZoneBias="-180"/>
      </p:ext>
    </p:extLst>
  </p:cm>
  <p:cm authorId="3" dt="2021-12-14T01:14:08.920" idx="3">
    <p:pos x="2476" y="1454"/>
    <p:text>Указал источник</p:text>
    <p:extLst>
      <p:ext uri="{C676402C-5697-4E1C-873F-D02D1690AC5C}">
        <p15:threadingInfo xmlns:p15="http://schemas.microsoft.com/office/powerpoint/2012/main" timeZoneBias="-180">
          <p15:parentCm authorId="2" idx="4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2-13T02:02:37.136" idx="7">
    <p:pos x="4546" y="3456"/>
    <p:text>что выращивалось?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2-13T02:04:14.939" idx="8">
    <p:pos x="6144" y="1045"/>
    <p:text>Есть возможность исправить опечатки?</p:text>
    <p:extLst>
      <p:ext uri="{C676402C-5697-4E1C-873F-D02D1690AC5C}">
        <p15:threadingInfo xmlns:p15="http://schemas.microsoft.com/office/powerpoint/2012/main" timeZoneBias="-180"/>
      </p:ext>
    </p:extLst>
  </p:cm>
  <p:cm authorId="3" dt="2021-12-14T01:06:01.512" idx="2">
    <p:pos x="6144" y="1181"/>
    <p:text>Вариант со словом "чилить" было не так уж плох)</p:text>
    <p:extLst>
      <p:ext uri="{C676402C-5697-4E1C-873F-D02D1690AC5C}">
        <p15:threadingInfo xmlns:p15="http://schemas.microsoft.com/office/powerpoint/2012/main" timeZoneBias="-180">
          <p15:parentCm authorId="2" idx="8"/>
        </p15:threadingInfo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_rels/data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svg"/><Relationship Id="rId4" Type="http://schemas.openxmlformats.org/officeDocument/2006/relationships/image" Target="../media/image76.svg"/><Relationship Id="rId9" Type="http://schemas.openxmlformats.org/officeDocument/2006/relationships/image" Target="../media/image81.png"/><Relationship Id="rId14" Type="http://schemas.openxmlformats.org/officeDocument/2006/relationships/image" Target="../media/image8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_rels/drawing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svg"/><Relationship Id="rId4" Type="http://schemas.openxmlformats.org/officeDocument/2006/relationships/image" Target="../media/image76.svg"/><Relationship Id="rId9" Type="http://schemas.openxmlformats.org/officeDocument/2006/relationships/image" Target="../media/image81.png"/><Relationship Id="rId14" Type="http://schemas.openxmlformats.org/officeDocument/2006/relationships/image" Target="../media/image8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8D55D4-9D3E-4C92-A30B-404284AF828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4EDAC98-D686-4077-8A9D-DD575C90577E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pPr marL="360000"/>
          <a:r>
            <a:rPr lang="ru-RU" b="1" dirty="0"/>
            <a:t>Существуют ли необходимость построения диалога о необходимости вакцинации</a:t>
          </a:r>
          <a:endParaRPr lang="ru-RU" dirty="0"/>
        </a:p>
      </dgm:t>
    </dgm:pt>
    <dgm:pt modelId="{3EABDDD6-2481-420D-BF47-79D8456DA4AE}" type="parTrans" cxnId="{CBE10F06-D7C6-4F9F-99B7-1D53E0C7211B}">
      <dgm:prSet/>
      <dgm:spPr/>
      <dgm:t>
        <a:bodyPr/>
        <a:lstStyle/>
        <a:p>
          <a:endParaRPr lang="ru-RU"/>
        </a:p>
      </dgm:t>
    </dgm:pt>
    <dgm:pt modelId="{33FCF2D9-67FC-4068-8C3E-5921D550B596}" type="sibTrans" cxnId="{CBE10F06-D7C6-4F9F-99B7-1D53E0C7211B}">
      <dgm:prSet/>
      <dgm:spPr/>
      <dgm:t>
        <a:bodyPr/>
        <a:lstStyle/>
        <a:p>
          <a:endParaRPr lang="ru-RU"/>
        </a:p>
      </dgm:t>
    </dgm:pt>
    <dgm:pt modelId="{513F95E5-F8CA-4C04-AF7F-E41D53853BF3}">
      <dgm:prSet phldrT="[Текст]"/>
      <dgm:spPr/>
      <dgm:t>
        <a:bodyPr/>
        <a:lstStyle/>
        <a:p>
          <a:r>
            <a:rPr lang="ru-RU" b="1" dirty="0"/>
            <a:t>Построение диалога между пациентом и врачом</a:t>
          </a:r>
          <a:endParaRPr lang="ru-RU" dirty="0"/>
        </a:p>
      </dgm:t>
    </dgm:pt>
    <dgm:pt modelId="{626862DC-BA46-4458-B383-7F94E2B7E59C}" type="parTrans" cxnId="{C8A47C0A-D69C-4AAC-835F-AC94E13BF3F9}">
      <dgm:prSet/>
      <dgm:spPr/>
      <dgm:t>
        <a:bodyPr/>
        <a:lstStyle/>
        <a:p>
          <a:endParaRPr lang="ru-RU"/>
        </a:p>
      </dgm:t>
    </dgm:pt>
    <dgm:pt modelId="{FC5873D3-A6B5-4ACC-8725-462901CDC2A7}" type="sibTrans" cxnId="{C8A47C0A-D69C-4AAC-835F-AC94E13BF3F9}">
      <dgm:prSet/>
      <dgm:spPr/>
      <dgm:t>
        <a:bodyPr/>
        <a:lstStyle/>
        <a:p>
          <a:endParaRPr lang="ru-RU"/>
        </a:p>
      </dgm:t>
    </dgm:pt>
    <dgm:pt modelId="{A84221D5-AFC0-48F3-BC3E-A3DECE2348F0}">
      <dgm:prSet phldrT="[Текст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ru-RU" b="1" dirty="0"/>
            <a:t>Возможные пути повышения приверженности вакцинации</a:t>
          </a:r>
          <a:endParaRPr lang="ru-RU" dirty="0"/>
        </a:p>
      </dgm:t>
    </dgm:pt>
    <dgm:pt modelId="{B133A4DC-6AB6-4E9C-9A24-AB415CDD9FCE}" type="parTrans" cxnId="{D71B947A-80B7-455D-B177-0B088E8673C7}">
      <dgm:prSet/>
      <dgm:spPr/>
      <dgm:t>
        <a:bodyPr/>
        <a:lstStyle/>
        <a:p>
          <a:endParaRPr lang="ru-RU"/>
        </a:p>
      </dgm:t>
    </dgm:pt>
    <dgm:pt modelId="{AF5F3242-0F3E-43C0-AACB-292F2176CF62}" type="sibTrans" cxnId="{D71B947A-80B7-455D-B177-0B088E8673C7}">
      <dgm:prSet/>
      <dgm:spPr/>
      <dgm:t>
        <a:bodyPr/>
        <a:lstStyle/>
        <a:p>
          <a:endParaRPr lang="ru-RU"/>
        </a:p>
      </dgm:t>
    </dgm:pt>
    <dgm:pt modelId="{36F392BA-4ED0-409F-9666-AB5CF4418C2F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b="1" dirty="0"/>
            <a:t>Источники страхов и сомнений пациентов в отношении вакцинации</a:t>
          </a:r>
          <a:endParaRPr lang="ru-RU" dirty="0"/>
        </a:p>
      </dgm:t>
    </dgm:pt>
    <dgm:pt modelId="{1B431CB8-5222-44B8-B325-7E62372372A4}" type="sibTrans" cxnId="{781DB23A-E56A-4C62-9B98-99448834DAF1}">
      <dgm:prSet/>
      <dgm:spPr/>
      <dgm:t>
        <a:bodyPr/>
        <a:lstStyle/>
        <a:p>
          <a:endParaRPr lang="ru-RU"/>
        </a:p>
      </dgm:t>
    </dgm:pt>
    <dgm:pt modelId="{DAD17AF8-486F-4ED9-AEA2-F0E81152B684}" type="parTrans" cxnId="{781DB23A-E56A-4C62-9B98-99448834DAF1}">
      <dgm:prSet/>
      <dgm:spPr/>
      <dgm:t>
        <a:bodyPr/>
        <a:lstStyle/>
        <a:p>
          <a:endParaRPr lang="ru-RU"/>
        </a:p>
      </dgm:t>
    </dgm:pt>
    <dgm:pt modelId="{E0A5BBFB-5243-45FD-8D9D-48549B9C706A}" type="pres">
      <dgm:prSet presAssocID="{1C8D55D4-9D3E-4C92-A30B-404284AF8285}" presName="Name0" presStyleCnt="0">
        <dgm:presLayoutVars>
          <dgm:chMax val="7"/>
          <dgm:chPref val="7"/>
          <dgm:dir/>
        </dgm:presLayoutVars>
      </dgm:prSet>
      <dgm:spPr/>
    </dgm:pt>
    <dgm:pt modelId="{8B18FBAC-6C91-4D6E-9EE8-0EDA53B1356C}" type="pres">
      <dgm:prSet presAssocID="{1C8D55D4-9D3E-4C92-A30B-404284AF8285}" presName="Name1" presStyleCnt="0"/>
      <dgm:spPr/>
    </dgm:pt>
    <dgm:pt modelId="{26DE165E-31C1-4C74-BCD2-BFCA9D63CED8}" type="pres">
      <dgm:prSet presAssocID="{1C8D55D4-9D3E-4C92-A30B-404284AF8285}" presName="cycle" presStyleCnt="0"/>
      <dgm:spPr/>
    </dgm:pt>
    <dgm:pt modelId="{56A9DB72-2638-4279-8CB1-983CFAFD6615}" type="pres">
      <dgm:prSet presAssocID="{1C8D55D4-9D3E-4C92-A30B-404284AF8285}" presName="srcNode" presStyleLbl="node1" presStyleIdx="0" presStyleCnt="4"/>
      <dgm:spPr/>
    </dgm:pt>
    <dgm:pt modelId="{2BA4F14B-3920-4E39-8CEA-E2213906FB87}" type="pres">
      <dgm:prSet presAssocID="{1C8D55D4-9D3E-4C92-A30B-404284AF8285}" presName="conn" presStyleLbl="parChTrans1D2" presStyleIdx="0" presStyleCnt="1"/>
      <dgm:spPr/>
    </dgm:pt>
    <dgm:pt modelId="{7D68B14C-558B-4D61-B89E-D24C7A3801FC}" type="pres">
      <dgm:prSet presAssocID="{1C8D55D4-9D3E-4C92-A30B-404284AF8285}" presName="extraNode" presStyleLbl="node1" presStyleIdx="0" presStyleCnt="4"/>
      <dgm:spPr/>
    </dgm:pt>
    <dgm:pt modelId="{CC2F6740-E587-4B83-B8A7-66498954E7B7}" type="pres">
      <dgm:prSet presAssocID="{1C8D55D4-9D3E-4C92-A30B-404284AF8285}" presName="dstNode" presStyleLbl="node1" presStyleIdx="0" presStyleCnt="4"/>
      <dgm:spPr/>
    </dgm:pt>
    <dgm:pt modelId="{CA08ACEA-A849-4D48-A49E-CF29FF7AA657}" type="pres">
      <dgm:prSet presAssocID="{84EDAC98-D686-4077-8A9D-DD575C90577E}" presName="text_1" presStyleLbl="node1" presStyleIdx="0" presStyleCnt="4">
        <dgm:presLayoutVars>
          <dgm:bulletEnabled val="1"/>
        </dgm:presLayoutVars>
      </dgm:prSet>
      <dgm:spPr/>
    </dgm:pt>
    <dgm:pt modelId="{AAD09623-43B7-4868-B9D4-E5AF6C1CA976}" type="pres">
      <dgm:prSet presAssocID="{84EDAC98-D686-4077-8A9D-DD575C90577E}" presName="accent_1" presStyleCnt="0"/>
      <dgm:spPr/>
    </dgm:pt>
    <dgm:pt modelId="{F2C8805A-D832-4B9D-A3FF-B337A79FB02C}" type="pres">
      <dgm:prSet presAssocID="{84EDAC98-D686-4077-8A9D-DD575C90577E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3201718-B804-4B7F-BDC7-1A7A162FC511}" type="pres">
      <dgm:prSet presAssocID="{513F95E5-F8CA-4C04-AF7F-E41D53853BF3}" presName="text_2" presStyleLbl="node1" presStyleIdx="1" presStyleCnt="4">
        <dgm:presLayoutVars>
          <dgm:bulletEnabled val="1"/>
        </dgm:presLayoutVars>
      </dgm:prSet>
      <dgm:spPr/>
    </dgm:pt>
    <dgm:pt modelId="{A6AF8446-8BE0-4F42-A03C-B2E3A8D862A7}" type="pres">
      <dgm:prSet presAssocID="{513F95E5-F8CA-4C04-AF7F-E41D53853BF3}" presName="accent_2" presStyleCnt="0"/>
      <dgm:spPr/>
    </dgm:pt>
    <dgm:pt modelId="{85C80330-8F31-402F-91DE-185B03461886}" type="pres">
      <dgm:prSet presAssocID="{513F95E5-F8CA-4C04-AF7F-E41D53853BF3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9D34002-5951-4856-9572-63B96ED40408}" type="pres">
      <dgm:prSet presAssocID="{36F392BA-4ED0-409F-9666-AB5CF4418C2F}" presName="text_3" presStyleLbl="node1" presStyleIdx="2" presStyleCnt="4">
        <dgm:presLayoutVars>
          <dgm:bulletEnabled val="1"/>
        </dgm:presLayoutVars>
      </dgm:prSet>
      <dgm:spPr/>
    </dgm:pt>
    <dgm:pt modelId="{B4DCAC1D-EF1D-4EEB-9A3D-5AB55FF00BE4}" type="pres">
      <dgm:prSet presAssocID="{36F392BA-4ED0-409F-9666-AB5CF4418C2F}" presName="accent_3" presStyleCnt="0"/>
      <dgm:spPr/>
    </dgm:pt>
    <dgm:pt modelId="{73CD9A85-5BB1-44BF-9C34-A5DA6BC81A70}" type="pres">
      <dgm:prSet presAssocID="{36F392BA-4ED0-409F-9666-AB5CF4418C2F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550DB3F-883F-443C-915B-43302A4E3EBF}" type="pres">
      <dgm:prSet presAssocID="{A84221D5-AFC0-48F3-BC3E-A3DECE2348F0}" presName="text_4" presStyleLbl="node1" presStyleIdx="3" presStyleCnt="4">
        <dgm:presLayoutVars>
          <dgm:bulletEnabled val="1"/>
        </dgm:presLayoutVars>
      </dgm:prSet>
      <dgm:spPr/>
    </dgm:pt>
    <dgm:pt modelId="{0825E792-F548-4495-A57C-ABE1C90BACC2}" type="pres">
      <dgm:prSet presAssocID="{A84221D5-AFC0-48F3-BC3E-A3DECE2348F0}" presName="accent_4" presStyleCnt="0"/>
      <dgm:spPr/>
    </dgm:pt>
    <dgm:pt modelId="{78B40450-905C-4025-8698-C8524030F16D}" type="pres">
      <dgm:prSet presAssocID="{A84221D5-AFC0-48F3-BC3E-A3DECE2348F0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BE10F06-D7C6-4F9F-99B7-1D53E0C7211B}" srcId="{1C8D55D4-9D3E-4C92-A30B-404284AF8285}" destId="{84EDAC98-D686-4077-8A9D-DD575C90577E}" srcOrd="0" destOrd="0" parTransId="{3EABDDD6-2481-420D-BF47-79D8456DA4AE}" sibTransId="{33FCF2D9-67FC-4068-8C3E-5921D550B596}"/>
    <dgm:cxn modelId="{C8A47C0A-D69C-4AAC-835F-AC94E13BF3F9}" srcId="{1C8D55D4-9D3E-4C92-A30B-404284AF8285}" destId="{513F95E5-F8CA-4C04-AF7F-E41D53853BF3}" srcOrd="1" destOrd="0" parTransId="{626862DC-BA46-4458-B383-7F94E2B7E59C}" sibTransId="{FC5873D3-A6B5-4ACC-8725-462901CDC2A7}"/>
    <dgm:cxn modelId="{A71B5433-3BD4-4C63-8A93-C69DC42F6D29}" type="presOf" srcId="{A84221D5-AFC0-48F3-BC3E-A3DECE2348F0}" destId="{F550DB3F-883F-443C-915B-43302A4E3EBF}" srcOrd="0" destOrd="0" presId="urn:microsoft.com/office/officeart/2008/layout/VerticalCurvedList"/>
    <dgm:cxn modelId="{781DB23A-E56A-4C62-9B98-99448834DAF1}" srcId="{1C8D55D4-9D3E-4C92-A30B-404284AF8285}" destId="{36F392BA-4ED0-409F-9666-AB5CF4418C2F}" srcOrd="2" destOrd="0" parTransId="{DAD17AF8-486F-4ED9-AEA2-F0E81152B684}" sibTransId="{1B431CB8-5222-44B8-B325-7E62372372A4}"/>
    <dgm:cxn modelId="{453C3869-40E7-4787-A278-BF0D1BAC1C06}" type="presOf" srcId="{33FCF2D9-67FC-4068-8C3E-5921D550B596}" destId="{2BA4F14B-3920-4E39-8CEA-E2213906FB87}" srcOrd="0" destOrd="0" presId="urn:microsoft.com/office/officeart/2008/layout/VerticalCurvedList"/>
    <dgm:cxn modelId="{DBDDF552-9F4A-480B-8C8A-964CC1DBA623}" type="presOf" srcId="{36F392BA-4ED0-409F-9666-AB5CF4418C2F}" destId="{B9D34002-5951-4856-9572-63B96ED40408}" srcOrd="0" destOrd="0" presId="urn:microsoft.com/office/officeart/2008/layout/VerticalCurvedList"/>
    <dgm:cxn modelId="{48261A57-1A48-4D86-AA48-1242998A0C99}" type="presOf" srcId="{1C8D55D4-9D3E-4C92-A30B-404284AF8285}" destId="{E0A5BBFB-5243-45FD-8D9D-48549B9C706A}" srcOrd="0" destOrd="0" presId="urn:microsoft.com/office/officeart/2008/layout/VerticalCurvedList"/>
    <dgm:cxn modelId="{CA68AF77-30A9-42DF-ADFD-A2082FF51948}" type="presOf" srcId="{513F95E5-F8CA-4C04-AF7F-E41D53853BF3}" destId="{53201718-B804-4B7F-BDC7-1A7A162FC511}" srcOrd="0" destOrd="0" presId="urn:microsoft.com/office/officeart/2008/layout/VerticalCurvedList"/>
    <dgm:cxn modelId="{D71B947A-80B7-455D-B177-0B088E8673C7}" srcId="{1C8D55D4-9D3E-4C92-A30B-404284AF8285}" destId="{A84221D5-AFC0-48F3-BC3E-A3DECE2348F0}" srcOrd="3" destOrd="0" parTransId="{B133A4DC-6AB6-4E9C-9A24-AB415CDD9FCE}" sibTransId="{AF5F3242-0F3E-43C0-AACB-292F2176CF62}"/>
    <dgm:cxn modelId="{1C2D4FD7-FE85-48D1-8EE5-1771911A6E22}" type="presOf" srcId="{84EDAC98-D686-4077-8A9D-DD575C90577E}" destId="{CA08ACEA-A849-4D48-A49E-CF29FF7AA657}" srcOrd="0" destOrd="0" presId="urn:microsoft.com/office/officeart/2008/layout/VerticalCurvedList"/>
    <dgm:cxn modelId="{1FA03BEE-1FC2-430E-8C3C-81109CF3B6B5}" type="presParOf" srcId="{E0A5BBFB-5243-45FD-8D9D-48549B9C706A}" destId="{8B18FBAC-6C91-4D6E-9EE8-0EDA53B1356C}" srcOrd="0" destOrd="0" presId="urn:microsoft.com/office/officeart/2008/layout/VerticalCurvedList"/>
    <dgm:cxn modelId="{E2CA88A5-63F3-41D9-82D9-2410F702A3F8}" type="presParOf" srcId="{8B18FBAC-6C91-4D6E-9EE8-0EDA53B1356C}" destId="{26DE165E-31C1-4C74-BCD2-BFCA9D63CED8}" srcOrd="0" destOrd="0" presId="urn:microsoft.com/office/officeart/2008/layout/VerticalCurvedList"/>
    <dgm:cxn modelId="{AACA8C33-7402-454D-894B-9EA72A25C53F}" type="presParOf" srcId="{26DE165E-31C1-4C74-BCD2-BFCA9D63CED8}" destId="{56A9DB72-2638-4279-8CB1-983CFAFD6615}" srcOrd="0" destOrd="0" presId="urn:microsoft.com/office/officeart/2008/layout/VerticalCurvedList"/>
    <dgm:cxn modelId="{C39FB198-BBFF-4E7C-AD55-5187246874BE}" type="presParOf" srcId="{26DE165E-31C1-4C74-BCD2-BFCA9D63CED8}" destId="{2BA4F14B-3920-4E39-8CEA-E2213906FB87}" srcOrd="1" destOrd="0" presId="urn:microsoft.com/office/officeart/2008/layout/VerticalCurvedList"/>
    <dgm:cxn modelId="{FEEA224F-E921-4A8C-A2B0-DE29732BBAD4}" type="presParOf" srcId="{26DE165E-31C1-4C74-BCD2-BFCA9D63CED8}" destId="{7D68B14C-558B-4D61-B89E-D24C7A3801FC}" srcOrd="2" destOrd="0" presId="urn:microsoft.com/office/officeart/2008/layout/VerticalCurvedList"/>
    <dgm:cxn modelId="{3C705637-6592-4626-A55B-0572B210DFD5}" type="presParOf" srcId="{26DE165E-31C1-4C74-BCD2-BFCA9D63CED8}" destId="{CC2F6740-E587-4B83-B8A7-66498954E7B7}" srcOrd="3" destOrd="0" presId="urn:microsoft.com/office/officeart/2008/layout/VerticalCurvedList"/>
    <dgm:cxn modelId="{5BCCC12C-EDA0-4379-B7F1-F0DD3F979C79}" type="presParOf" srcId="{8B18FBAC-6C91-4D6E-9EE8-0EDA53B1356C}" destId="{CA08ACEA-A849-4D48-A49E-CF29FF7AA657}" srcOrd="1" destOrd="0" presId="urn:microsoft.com/office/officeart/2008/layout/VerticalCurvedList"/>
    <dgm:cxn modelId="{B650994C-949E-4218-8BAD-14B7B9EA1BB8}" type="presParOf" srcId="{8B18FBAC-6C91-4D6E-9EE8-0EDA53B1356C}" destId="{AAD09623-43B7-4868-B9D4-E5AF6C1CA976}" srcOrd="2" destOrd="0" presId="urn:microsoft.com/office/officeart/2008/layout/VerticalCurvedList"/>
    <dgm:cxn modelId="{42D5B9A5-DC86-4AA9-A530-B6E748FE9AC0}" type="presParOf" srcId="{AAD09623-43B7-4868-B9D4-E5AF6C1CA976}" destId="{F2C8805A-D832-4B9D-A3FF-B337A79FB02C}" srcOrd="0" destOrd="0" presId="urn:microsoft.com/office/officeart/2008/layout/VerticalCurvedList"/>
    <dgm:cxn modelId="{116EAF78-E79B-4DFA-BE60-63ECE3300191}" type="presParOf" srcId="{8B18FBAC-6C91-4D6E-9EE8-0EDA53B1356C}" destId="{53201718-B804-4B7F-BDC7-1A7A162FC511}" srcOrd="3" destOrd="0" presId="urn:microsoft.com/office/officeart/2008/layout/VerticalCurvedList"/>
    <dgm:cxn modelId="{49E023EF-2F23-44D7-8CCA-8501216370FA}" type="presParOf" srcId="{8B18FBAC-6C91-4D6E-9EE8-0EDA53B1356C}" destId="{A6AF8446-8BE0-4F42-A03C-B2E3A8D862A7}" srcOrd="4" destOrd="0" presId="urn:microsoft.com/office/officeart/2008/layout/VerticalCurvedList"/>
    <dgm:cxn modelId="{36C9CF74-5FB9-4CEE-A2E2-9409577F59E2}" type="presParOf" srcId="{A6AF8446-8BE0-4F42-A03C-B2E3A8D862A7}" destId="{85C80330-8F31-402F-91DE-185B03461886}" srcOrd="0" destOrd="0" presId="urn:microsoft.com/office/officeart/2008/layout/VerticalCurvedList"/>
    <dgm:cxn modelId="{2E32978C-7CEE-4352-9BE3-A2B74CC8A127}" type="presParOf" srcId="{8B18FBAC-6C91-4D6E-9EE8-0EDA53B1356C}" destId="{B9D34002-5951-4856-9572-63B96ED40408}" srcOrd="5" destOrd="0" presId="urn:microsoft.com/office/officeart/2008/layout/VerticalCurvedList"/>
    <dgm:cxn modelId="{2650FD76-8A5B-46B8-B4B8-F5B3A7DEEEA0}" type="presParOf" srcId="{8B18FBAC-6C91-4D6E-9EE8-0EDA53B1356C}" destId="{B4DCAC1D-EF1D-4EEB-9A3D-5AB55FF00BE4}" srcOrd="6" destOrd="0" presId="urn:microsoft.com/office/officeart/2008/layout/VerticalCurvedList"/>
    <dgm:cxn modelId="{7DD14D2A-B3BD-4AC8-8516-5EABABDC69D9}" type="presParOf" srcId="{B4DCAC1D-EF1D-4EEB-9A3D-5AB55FF00BE4}" destId="{73CD9A85-5BB1-44BF-9C34-A5DA6BC81A70}" srcOrd="0" destOrd="0" presId="urn:microsoft.com/office/officeart/2008/layout/VerticalCurvedList"/>
    <dgm:cxn modelId="{B62E5D29-CC4F-4AD0-A690-7CF97B3E8E0E}" type="presParOf" srcId="{8B18FBAC-6C91-4D6E-9EE8-0EDA53B1356C}" destId="{F550DB3F-883F-443C-915B-43302A4E3EBF}" srcOrd="7" destOrd="0" presId="urn:microsoft.com/office/officeart/2008/layout/VerticalCurvedList"/>
    <dgm:cxn modelId="{0C08F005-7D96-4922-AE7B-35CBEB85A84F}" type="presParOf" srcId="{8B18FBAC-6C91-4D6E-9EE8-0EDA53B1356C}" destId="{0825E792-F548-4495-A57C-ABE1C90BACC2}" srcOrd="8" destOrd="0" presId="urn:microsoft.com/office/officeart/2008/layout/VerticalCurvedList"/>
    <dgm:cxn modelId="{47DD2B6D-C6B4-4B92-AC22-114FDF80E81D}" type="presParOf" srcId="{0825E792-F548-4495-A57C-ABE1C90BACC2}" destId="{78B40450-905C-4025-8698-C8524030F16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9DB0FD0-D063-45B0-BD6C-FBD58378E2F0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7FC57F-1FB3-4FC8-8BF2-69E3DBD4C759}">
      <dgm:prSet phldrT="[Текст]"/>
      <dgm:spPr>
        <a:solidFill>
          <a:schemeClr val="bg1">
            <a:lumMod val="95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b="1" dirty="0">
              <a:solidFill>
                <a:srgbClr val="B3B8BE"/>
              </a:solidFill>
            </a:rPr>
            <a:t>Взрослый</a:t>
          </a:r>
        </a:p>
      </dgm:t>
    </dgm:pt>
    <dgm:pt modelId="{899F8B0A-D378-46DC-9A9C-71132DD94EE7}" type="parTrans" cxnId="{A810D52C-39A2-40A6-AEC7-B7AAA3B60E1E}">
      <dgm:prSet/>
      <dgm:spPr/>
      <dgm:t>
        <a:bodyPr/>
        <a:lstStyle/>
        <a:p>
          <a:endParaRPr lang="ru-RU"/>
        </a:p>
      </dgm:t>
    </dgm:pt>
    <dgm:pt modelId="{EA084947-C70D-449E-92F5-A102FA31AF84}" type="sibTrans" cxnId="{A810D52C-39A2-40A6-AEC7-B7AAA3B60E1E}">
      <dgm:prSet/>
      <dgm:spPr/>
      <dgm:t>
        <a:bodyPr/>
        <a:lstStyle/>
        <a:p>
          <a:endParaRPr lang="ru-RU"/>
        </a:p>
      </dgm:t>
    </dgm:pt>
    <dgm:pt modelId="{55227411-7DCF-47D7-9727-3A5624D80F94}">
      <dgm:prSet phldrT="[Текст]"/>
      <dgm:spPr>
        <a:solidFill>
          <a:schemeClr val="accent1">
            <a:lumMod val="60000"/>
            <a:lumOff val="4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Родитель</a:t>
          </a:r>
        </a:p>
      </dgm:t>
    </dgm:pt>
    <dgm:pt modelId="{30D2D46E-751F-4911-A02E-FD5322C6AD45}" type="parTrans" cxnId="{D38C4C84-F655-448C-933A-0958BACC13A4}">
      <dgm:prSet/>
      <dgm:spPr/>
      <dgm:t>
        <a:bodyPr/>
        <a:lstStyle/>
        <a:p>
          <a:endParaRPr lang="ru-RU"/>
        </a:p>
      </dgm:t>
    </dgm:pt>
    <dgm:pt modelId="{E27907A9-8838-4B36-B4F7-117713F5E3EE}" type="sibTrans" cxnId="{D38C4C84-F655-448C-933A-0958BACC13A4}">
      <dgm:prSet/>
      <dgm:spPr/>
      <dgm:t>
        <a:bodyPr/>
        <a:lstStyle/>
        <a:p>
          <a:endParaRPr lang="ru-RU"/>
        </a:p>
      </dgm:t>
    </dgm:pt>
    <dgm:pt modelId="{EC30143F-188C-4E0D-8C75-C764349E6FF3}">
      <dgm:prSet phldrT="[Текст]"/>
      <dgm:spPr>
        <a:solidFill>
          <a:schemeClr val="bg1">
            <a:lumMod val="95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dirty="0">
              <a:solidFill>
                <a:srgbClr val="B3B8BE"/>
              </a:solidFill>
            </a:rPr>
            <a:t>Дитя</a:t>
          </a:r>
        </a:p>
      </dgm:t>
    </dgm:pt>
    <dgm:pt modelId="{011C8840-D62E-4890-AD37-F8D441F664C3}" type="parTrans" cxnId="{6E7298EB-89B4-43EA-9EA3-77C041591EF9}">
      <dgm:prSet/>
      <dgm:spPr/>
      <dgm:t>
        <a:bodyPr/>
        <a:lstStyle/>
        <a:p>
          <a:endParaRPr lang="ru-RU"/>
        </a:p>
      </dgm:t>
    </dgm:pt>
    <dgm:pt modelId="{1B3B6F30-69F7-4130-A6F7-15C676C3FAA5}" type="sibTrans" cxnId="{6E7298EB-89B4-43EA-9EA3-77C041591EF9}">
      <dgm:prSet/>
      <dgm:spPr/>
      <dgm:t>
        <a:bodyPr/>
        <a:lstStyle/>
        <a:p>
          <a:endParaRPr lang="ru-RU"/>
        </a:p>
      </dgm:t>
    </dgm:pt>
    <dgm:pt modelId="{256D181A-4852-4385-9E29-290A149EF8B8}" type="pres">
      <dgm:prSet presAssocID="{69DB0FD0-D063-45B0-BD6C-FBD58378E2F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FF4CE46-90D6-4453-A656-233CC060CBD1}" type="pres">
      <dgm:prSet presAssocID="{A17FC57F-1FB3-4FC8-8BF2-69E3DBD4C759}" presName="centerShape" presStyleLbl="node0" presStyleIdx="0" presStyleCnt="1"/>
      <dgm:spPr/>
    </dgm:pt>
    <dgm:pt modelId="{20E68351-5087-4A44-A32D-F5A137270C24}" type="pres">
      <dgm:prSet presAssocID="{30D2D46E-751F-4911-A02E-FD5322C6AD45}" presName="Name9" presStyleLbl="parChTrans1D2" presStyleIdx="0" presStyleCnt="2"/>
      <dgm:spPr/>
    </dgm:pt>
    <dgm:pt modelId="{C74441F0-5BB7-4427-BF6C-8F84357B067A}" type="pres">
      <dgm:prSet presAssocID="{30D2D46E-751F-4911-A02E-FD5322C6AD45}" presName="connTx" presStyleLbl="parChTrans1D2" presStyleIdx="0" presStyleCnt="2"/>
      <dgm:spPr/>
    </dgm:pt>
    <dgm:pt modelId="{386FC585-0DAD-4858-91DF-9281B2983926}" type="pres">
      <dgm:prSet presAssocID="{55227411-7DCF-47D7-9727-3A5624D80F94}" presName="node" presStyleLbl="node1" presStyleIdx="0" presStyleCnt="2">
        <dgm:presLayoutVars>
          <dgm:bulletEnabled val="1"/>
        </dgm:presLayoutVars>
      </dgm:prSet>
      <dgm:spPr/>
    </dgm:pt>
    <dgm:pt modelId="{5CEC71BB-5F60-4B97-9266-5FE91BF65118}" type="pres">
      <dgm:prSet presAssocID="{011C8840-D62E-4890-AD37-F8D441F664C3}" presName="Name9" presStyleLbl="parChTrans1D2" presStyleIdx="1" presStyleCnt="2"/>
      <dgm:spPr/>
    </dgm:pt>
    <dgm:pt modelId="{94CA6BA0-C5EE-473A-AE89-6265E88FE70F}" type="pres">
      <dgm:prSet presAssocID="{011C8840-D62E-4890-AD37-F8D441F664C3}" presName="connTx" presStyleLbl="parChTrans1D2" presStyleIdx="1" presStyleCnt="2"/>
      <dgm:spPr/>
    </dgm:pt>
    <dgm:pt modelId="{4149BDFF-5952-4CF7-BE9E-F4674C1DC603}" type="pres">
      <dgm:prSet presAssocID="{EC30143F-188C-4E0D-8C75-C764349E6FF3}" presName="node" presStyleLbl="node1" presStyleIdx="1" presStyleCnt="2">
        <dgm:presLayoutVars>
          <dgm:bulletEnabled val="1"/>
        </dgm:presLayoutVars>
      </dgm:prSet>
      <dgm:spPr/>
    </dgm:pt>
  </dgm:ptLst>
  <dgm:cxnLst>
    <dgm:cxn modelId="{A810D52C-39A2-40A6-AEC7-B7AAA3B60E1E}" srcId="{69DB0FD0-D063-45B0-BD6C-FBD58378E2F0}" destId="{A17FC57F-1FB3-4FC8-8BF2-69E3DBD4C759}" srcOrd="0" destOrd="0" parTransId="{899F8B0A-D378-46DC-9A9C-71132DD94EE7}" sibTransId="{EA084947-C70D-449E-92F5-A102FA31AF84}"/>
    <dgm:cxn modelId="{940E0866-B8C4-444F-A95A-D4695852D7E2}" type="presOf" srcId="{55227411-7DCF-47D7-9727-3A5624D80F94}" destId="{386FC585-0DAD-4858-91DF-9281B2983926}" srcOrd="0" destOrd="0" presId="urn:microsoft.com/office/officeart/2005/8/layout/radial1"/>
    <dgm:cxn modelId="{72EE646C-53CD-4FCC-B595-28E616763DBD}" type="presOf" srcId="{A17FC57F-1FB3-4FC8-8BF2-69E3DBD4C759}" destId="{BFF4CE46-90D6-4453-A656-233CC060CBD1}" srcOrd="0" destOrd="0" presId="urn:microsoft.com/office/officeart/2005/8/layout/radial1"/>
    <dgm:cxn modelId="{2453F255-58CC-4D17-A2E6-779EDDAA45B3}" type="presOf" srcId="{EC30143F-188C-4E0D-8C75-C764349E6FF3}" destId="{4149BDFF-5952-4CF7-BE9E-F4674C1DC603}" srcOrd="0" destOrd="0" presId="urn:microsoft.com/office/officeart/2005/8/layout/radial1"/>
    <dgm:cxn modelId="{4674F558-386B-42A4-85C7-21844AF891D3}" type="presOf" srcId="{011C8840-D62E-4890-AD37-F8D441F664C3}" destId="{94CA6BA0-C5EE-473A-AE89-6265E88FE70F}" srcOrd="1" destOrd="0" presId="urn:microsoft.com/office/officeart/2005/8/layout/radial1"/>
    <dgm:cxn modelId="{54D2BB82-EA2A-43C4-A25C-0034262B0D82}" type="presOf" srcId="{011C8840-D62E-4890-AD37-F8D441F664C3}" destId="{5CEC71BB-5F60-4B97-9266-5FE91BF65118}" srcOrd="0" destOrd="0" presId="urn:microsoft.com/office/officeart/2005/8/layout/radial1"/>
    <dgm:cxn modelId="{D38C4C84-F655-448C-933A-0958BACC13A4}" srcId="{A17FC57F-1FB3-4FC8-8BF2-69E3DBD4C759}" destId="{55227411-7DCF-47D7-9727-3A5624D80F94}" srcOrd="0" destOrd="0" parTransId="{30D2D46E-751F-4911-A02E-FD5322C6AD45}" sibTransId="{E27907A9-8838-4B36-B4F7-117713F5E3EE}"/>
    <dgm:cxn modelId="{5FB27985-F79A-4B4F-B4E4-596ABD726191}" type="presOf" srcId="{30D2D46E-751F-4911-A02E-FD5322C6AD45}" destId="{20E68351-5087-4A44-A32D-F5A137270C24}" srcOrd="0" destOrd="0" presId="urn:microsoft.com/office/officeart/2005/8/layout/radial1"/>
    <dgm:cxn modelId="{5B4A2999-AF90-4136-9ACF-3925C93D68C3}" type="presOf" srcId="{30D2D46E-751F-4911-A02E-FD5322C6AD45}" destId="{C74441F0-5BB7-4427-BF6C-8F84357B067A}" srcOrd="1" destOrd="0" presId="urn:microsoft.com/office/officeart/2005/8/layout/radial1"/>
    <dgm:cxn modelId="{6E7298EB-89B4-43EA-9EA3-77C041591EF9}" srcId="{A17FC57F-1FB3-4FC8-8BF2-69E3DBD4C759}" destId="{EC30143F-188C-4E0D-8C75-C764349E6FF3}" srcOrd="1" destOrd="0" parTransId="{011C8840-D62E-4890-AD37-F8D441F664C3}" sibTransId="{1B3B6F30-69F7-4130-A6F7-15C676C3FAA5}"/>
    <dgm:cxn modelId="{104BA7FF-A8C3-46D9-A010-FA0FE75E85DB}" type="presOf" srcId="{69DB0FD0-D063-45B0-BD6C-FBD58378E2F0}" destId="{256D181A-4852-4385-9E29-290A149EF8B8}" srcOrd="0" destOrd="0" presId="urn:microsoft.com/office/officeart/2005/8/layout/radial1"/>
    <dgm:cxn modelId="{E18C77AB-0BF9-4658-BDDE-EA11643296F3}" type="presParOf" srcId="{256D181A-4852-4385-9E29-290A149EF8B8}" destId="{BFF4CE46-90D6-4453-A656-233CC060CBD1}" srcOrd="0" destOrd="0" presId="urn:microsoft.com/office/officeart/2005/8/layout/radial1"/>
    <dgm:cxn modelId="{52624332-1A46-43F7-BCDA-A0C8584FA8A6}" type="presParOf" srcId="{256D181A-4852-4385-9E29-290A149EF8B8}" destId="{20E68351-5087-4A44-A32D-F5A137270C24}" srcOrd="1" destOrd="0" presId="urn:microsoft.com/office/officeart/2005/8/layout/radial1"/>
    <dgm:cxn modelId="{F7C54277-3457-4637-916A-781C2F98284B}" type="presParOf" srcId="{20E68351-5087-4A44-A32D-F5A137270C24}" destId="{C74441F0-5BB7-4427-BF6C-8F84357B067A}" srcOrd="0" destOrd="0" presId="urn:microsoft.com/office/officeart/2005/8/layout/radial1"/>
    <dgm:cxn modelId="{69AD9EEC-CC43-49D4-9A1A-EBC7446B011E}" type="presParOf" srcId="{256D181A-4852-4385-9E29-290A149EF8B8}" destId="{386FC585-0DAD-4858-91DF-9281B2983926}" srcOrd="2" destOrd="0" presId="urn:microsoft.com/office/officeart/2005/8/layout/radial1"/>
    <dgm:cxn modelId="{F8422222-3FB8-4BC7-8465-B082B25247D6}" type="presParOf" srcId="{256D181A-4852-4385-9E29-290A149EF8B8}" destId="{5CEC71BB-5F60-4B97-9266-5FE91BF65118}" srcOrd="3" destOrd="0" presId="urn:microsoft.com/office/officeart/2005/8/layout/radial1"/>
    <dgm:cxn modelId="{2AB4C514-89E6-4166-911D-8354C0008085}" type="presParOf" srcId="{5CEC71BB-5F60-4B97-9266-5FE91BF65118}" destId="{94CA6BA0-C5EE-473A-AE89-6265E88FE70F}" srcOrd="0" destOrd="0" presId="urn:microsoft.com/office/officeart/2005/8/layout/radial1"/>
    <dgm:cxn modelId="{4FEB08E7-C7B0-4BB4-B4D9-ECBBB245D16D}" type="presParOf" srcId="{256D181A-4852-4385-9E29-290A149EF8B8}" destId="{4149BDFF-5952-4CF7-BE9E-F4674C1DC603}" srcOrd="4" destOrd="0" presId="urn:microsoft.com/office/officeart/2005/8/layout/radial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9DB0FD0-D063-45B0-BD6C-FBD58378E2F0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7FC57F-1FB3-4FC8-8BF2-69E3DBD4C759}">
      <dgm:prSet phldrT="[Текст]"/>
      <dgm:spPr>
        <a:solidFill>
          <a:schemeClr val="bg1">
            <a:lumMod val="95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b="1" dirty="0">
              <a:solidFill>
                <a:srgbClr val="B3B8BE"/>
              </a:solidFill>
            </a:rPr>
            <a:t>Взрослый</a:t>
          </a:r>
        </a:p>
      </dgm:t>
    </dgm:pt>
    <dgm:pt modelId="{899F8B0A-D378-46DC-9A9C-71132DD94EE7}" type="parTrans" cxnId="{A810D52C-39A2-40A6-AEC7-B7AAA3B60E1E}">
      <dgm:prSet/>
      <dgm:spPr/>
      <dgm:t>
        <a:bodyPr/>
        <a:lstStyle/>
        <a:p>
          <a:endParaRPr lang="ru-RU"/>
        </a:p>
      </dgm:t>
    </dgm:pt>
    <dgm:pt modelId="{EA084947-C70D-449E-92F5-A102FA31AF84}" type="sibTrans" cxnId="{A810D52C-39A2-40A6-AEC7-B7AAA3B60E1E}">
      <dgm:prSet/>
      <dgm:spPr/>
      <dgm:t>
        <a:bodyPr/>
        <a:lstStyle/>
        <a:p>
          <a:endParaRPr lang="ru-RU"/>
        </a:p>
      </dgm:t>
    </dgm:pt>
    <dgm:pt modelId="{55227411-7DCF-47D7-9727-3A5624D80F94}">
      <dgm:prSet phldrT="[Текст]"/>
      <dgm:spPr>
        <a:solidFill>
          <a:schemeClr val="bg1">
            <a:lumMod val="95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b="1" dirty="0">
              <a:solidFill>
                <a:schemeClr val="bg1">
                  <a:lumMod val="85000"/>
                </a:schemeClr>
              </a:solidFill>
            </a:rPr>
            <a:t>Родитель</a:t>
          </a:r>
        </a:p>
      </dgm:t>
    </dgm:pt>
    <dgm:pt modelId="{30D2D46E-751F-4911-A02E-FD5322C6AD45}" type="parTrans" cxnId="{D38C4C84-F655-448C-933A-0958BACC13A4}">
      <dgm:prSet/>
      <dgm:spPr/>
      <dgm:t>
        <a:bodyPr/>
        <a:lstStyle/>
        <a:p>
          <a:endParaRPr lang="ru-RU"/>
        </a:p>
      </dgm:t>
    </dgm:pt>
    <dgm:pt modelId="{E27907A9-8838-4B36-B4F7-117713F5E3EE}" type="sibTrans" cxnId="{D38C4C84-F655-448C-933A-0958BACC13A4}">
      <dgm:prSet/>
      <dgm:spPr/>
      <dgm:t>
        <a:bodyPr/>
        <a:lstStyle/>
        <a:p>
          <a:endParaRPr lang="ru-RU"/>
        </a:p>
      </dgm:t>
    </dgm:pt>
    <dgm:pt modelId="{EC30143F-188C-4E0D-8C75-C764349E6FF3}">
      <dgm:prSet phldrT="[Текст]"/>
      <dgm:spPr>
        <a:solidFill>
          <a:schemeClr val="bg1">
            <a:lumMod val="95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Дитя</a:t>
          </a:r>
        </a:p>
      </dgm:t>
    </dgm:pt>
    <dgm:pt modelId="{011C8840-D62E-4890-AD37-F8D441F664C3}" type="parTrans" cxnId="{6E7298EB-89B4-43EA-9EA3-77C041591EF9}">
      <dgm:prSet/>
      <dgm:spPr/>
      <dgm:t>
        <a:bodyPr/>
        <a:lstStyle/>
        <a:p>
          <a:endParaRPr lang="ru-RU"/>
        </a:p>
      </dgm:t>
    </dgm:pt>
    <dgm:pt modelId="{1B3B6F30-69F7-4130-A6F7-15C676C3FAA5}" type="sibTrans" cxnId="{6E7298EB-89B4-43EA-9EA3-77C041591EF9}">
      <dgm:prSet/>
      <dgm:spPr/>
      <dgm:t>
        <a:bodyPr/>
        <a:lstStyle/>
        <a:p>
          <a:endParaRPr lang="ru-RU"/>
        </a:p>
      </dgm:t>
    </dgm:pt>
    <dgm:pt modelId="{256D181A-4852-4385-9E29-290A149EF8B8}" type="pres">
      <dgm:prSet presAssocID="{69DB0FD0-D063-45B0-BD6C-FBD58378E2F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FF4CE46-90D6-4453-A656-233CC060CBD1}" type="pres">
      <dgm:prSet presAssocID="{A17FC57F-1FB3-4FC8-8BF2-69E3DBD4C759}" presName="centerShape" presStyleLbl="node0" presStyleIdx="0" presStyleCnt="1"/>
      <dgm:spPr/>
    </dgm:pt>
    <dgm:pt modelId="{20E68351-5087-4A44-A32D-F5A137270C24}" type="pres">
      <dgm:prSet presAssocID="{30D2D46E-751F-4911-A02E-FD5322C6AD45}" presName="Name9" presStyleLbl="parChTrans1D2" presStyleIdx="0" presStyleCnt="2"/>
      <dgm:spPr/>
    </dgm:pt>
    <dgm:pt modelId="{C74441F0-5BB7-4427-BF6C-8F84357B067A}" type="pres">
      <dgm:prSet presAssocID="{30D2D46E-751F-4911-A02E-FD5322C6AD45}" presName="connTx" presStyleLbl="parChTrans1D2" presStyleIdx="0" presStyleCnt="2"/>
      <dgm:spPr/>
    </dgm:pt>
    <dgm:pt modelId="{386FC585-0DAD-4858-91DF-9281B2983926}" type="pres">
      <dgm:prSet presAssocID="{55227411-7DCF-47D7-9727-3A5624D80F94}" presName="node" presStyleLbl="node1" presStyleIdx="0" presStyleCnt="2">
        <dgm:presLayoutVars>
          <dgm:bulletEnabled val="1"/>
        </dgm:presLayoutVars>
      </dgm:prSet>
      <dgm:spPr/>
    </dgm:pt>
    <dgm:pt modelId="{5CEC71BB-5F60-4B97-9266-5FE91BF65118}" type="pres">
      <dgm:prSet presAssocID="{011C8840-D62E-4890-AD37-F8D441F664C3}" presName="Name9" presStyleLbl="parChTrans1D2" presStyleIdx="1" presStyleCnt="2"/>
      <dgm:spPr/>
    </dgm:pt>
    <dgm:pt modelId="{94CA6BA0-C5EE-473A-AE89-6265E88FE70F}" type="pres">
      <dgm:prSet presAssocID="{011C8840-D62E-4890-AD37-F8D441F664C3}" presName="connTx" presStyleLbl="parChTrans1D2" presStyleIdx="1" presStyleCnt="2"/>
      <dgm:spPr/>
    </dgm:pt>
    <dgm:pt modelId="{4149BDFF-5952-4CF7-BE9E-F4674C1DC603}" type="pres">
      <dgm:prSet presAssocID="{EC30143F-188C-4E0D-8C75-C764349E6FF3}" presName="node" presStyleLbl="node1" presStyleIdx="1" presStyleCnt="2">
        <dgm:presLayoutVars>
          <dgm:bulletEnabled val="1"/>
        </dgm:presLayoutVars>
      </dgm:prSet>
      <dgm:spPr/>
    </dgm:pt>
  </dgm:ptLst>
  <dgm:cxnLst>
    <dgm:cxn modelId="{0E014825-7372-4520-B8F0-74BDDB00DEB9}" type="presOf" srcId="{69DB0FD0-D063-45B0-BD6C-FBD58378E2F0}" destId="{256D181A-4852-4385-9E29-290A149EF8B8}" srcOrd="0" destOrd="0" presId="urn:microsoft.com/office/officeart/2005/8/layout/radial1"/>
    <dgm:cxn modelId="{A810D52C-39A2-40A6-AEC7-B7AAA3B60E1E}" srcId="{69DB0FD0-D063-45B0-BD6C-FBD58378E2F0}" destId="{A17FC57F-1FB3-4FC8-8BF2-69E3DBD4C759}" srcOrd="0" destOrd="0" parTransId="{899F8B0A-D378-46DC-9A9C-71132DD94EE7}" sibTransId="{EA084947-C70D-449E-92F5-A102FA31AF84}"/>
    <dgm:cxn modelId="{F9198165-E2D7-4CFD-9914-144F0065C8B7}" type="presOf" srcId="{EC30143F-188C-4E0D-8C75-C764349E6FF3}" destId="{4149BDFF-5952-4CF7-BE9E-F4674C1DC603}" srcOrd="0" destOrd="0" presId="urn:microsoft.com/office/officeart/2005/8/layout/radial1"/>
    <dgm:cxn modelId="{D38C4C84-F655-448C-933A-0958BACC13A4}" srcId="{A17FC57F-1FB3-4FC8-8BF2-69E3DBD4C759}" destId="{55227411-7DCF-47D7-9727-3A5624D80F94}" srcOrd="0" destOrd="0" parTransId="{30D2D46E-751F-4911-A02E-FD5322C6AD45}" sibTransId="{E27907A9-8838-4B36-B4F7-117713F5E3EE}"/>
    <dgm:cxn modelId="{25D86C94-B343-47CB-8EE3-B20BF0600607}" type="presOf" srcId="{011C8840-D62E-4890-AD37-F8D441F664C3}" destId="{5CEC71BB-5F60-4B97-9266-5FE91BF65118}" srcOrd="0" destOrd="0" presId="urn:microsoft.com/office/officeart/2005/8/layout/radial1"/>
    <dgm:cxn modelId="{A976E0A3-63B4-4575-87FC-C4066CFF98D7}" type="presOf" srcId="{A17FC57F-1FB3-4FC8-8BF2-69E3DBD4C759}" destId="{BFF4CE46-90D6-4453-A656-233CC060CBD1}" srcOrd="0" destOrd="0" presId="urn:microsoft.com/office/officeart/2005/8/layout/radial1"/>
    <dgm:cxn modelId="{15333CB1-8D63-4696-AB11-74A22588A32F}" type="presOf" srcId="{30D2D46E-751F-4911-A02E-FD5322C6AD45}" destId="{C74441F0-5BB7-4427-BF6C-8F84357B067A}" srcOrd="1" destOrd="0" presId="urn:microsoft.com/office/officeart/2005/8/layout/radial1"/>
    <dgm:cxn modelId="{9A1FABD0-C9AA-414B-9A1C-306D232AED32}" type="presOf" srcId="{55227411-7DCF-47D7-9727-3A5624D80F94}" destId="{386FC585-0DAD-4858-91DF-9281B2983926}" srcOrd="0" destOrd="0" presId="urn:microsoft.com/office/officeart/2005/8/layout/radial1"/>
    <dgm:cxn modelId="{760467E7-F343-44F3-944E-B30E40D93061}" type="presOf" srcId="{011C8840-D62E-4890-AD37-F8D441F664C3}" destId="{94CA6BA0-C5EE-473A-AE89-6265E88FE70F}" srcOrd="1" destOrd="0" presId="urn:microsoft.com/office/officeart/2005/8/layout/radial1"/>
    <dgm:cxn modelId="{6E7298EB-89B4-43EA-9EA3-77C041591EF9}" srcId="{A17FC57F-1FB3-4FC8-8BF2-69E3DBD4C759}" destId="{EC30143F-188C-4E0D-8C75-C764349E6FF3}" srcOrd="1" destOrd="0" parTransId="{011C8840-D62E-4890-AD37-F8D441F664C3}" sibTransId="{1B3B6F30-69F7-4130-A6F7-15C676C3FAA5}"/>
    <dgm:cxn modelId="{C7DDB1F3-07E7-4CA2-8BD6-510047F968AC}" type="presOf" srcId="{30D2D46E-751F-4911-A02E-FD5322C6AD45}" destId="{20E68351-5087-4A44-A32D-F5A137270C24}" srcOrd="0" destOrd="0" presId="urn:microsoft.com/office/officeart/2005/8/layout/radial1"/>
    <dgm:cxn modelId="{F3FE79A1-D62A-4A4F-B866-909C30C2C973}" type="presParOf" srcId="{256D181A-4852-4385-9E29-290A149EF8B8}" destId="{BFF4CE46-90D6-4453-A656-233CC060CBD1}" srcOrd="0" destOrd="0" presId="urn:microsoft.com/office/officeart/2005/8/layout/radial1"/>
    <dgm:cxn modelId="{AD06D693-6CBA-429A-8A5C-94152C4FCC7F}" type="presParOf" srcId="{256D181A-4852-4385-9E29-290A149EF8B8}" destId="{20E68351-5087-4A44-A32D-F5A137270C24}" srcOrd="1" destOrd="0" presId="urn:microsoft.com/office/officeart/2005/8/layout/radial1"/>
    <dgm:cxn modelId="{9E2AF9A8-CEC9-4DA4-ACF4-65DFF24CE9D3}" type="presParOf" srcId="{20E68351-5087-4A44-A32D-F5A137270C24}" destId="{C74441F0-5BB7-4427-BF6C-8F84357B067A}" srcOrd="0" destOrd="0" presId="urn:microsoft.com/office/officeart/2005/8/layout/radial1"/>
    <dgm:cxn modelId="{8428FDA2-E6C3-4418-868D-03B06A403127}" type="presParOf" srcId="{256D181A-4852-4385-9E29-290A149EF8B8}" destId="{386FC585-0DAD-4858-91DF-9281B2983926}" srcOrd="2" destOrd="0" presId="urn:microsoft.com/office/officeart/2005/8/layout/radial1"/>
    <dgm:cxn modelId="{1632BBBF-AE59-49BE-B57C-CCF15F98376B}" type="presParOf" srcId="{256D181A-4852-4385-9E29-290A149EF8B8}" destId="{5CEC71BB-5F60-4B97-9266-5FE91BF65118}" srcOrd="3" destOrd="0" presId="urn:microsoft.com/office/officeart/2005/8/layout/radial1"/>
    <dgm:cxn modelId="{DFA883EB-A3D8-44D4-A31D-B87482FE1584}" type="presParOf" srcId="{5CEC71BB-5F60-4B97-9266-5FE91BF65118}" destId="{94CA6BA0-C5EE-473A-AE89-6265E88FE70F}" srcOrd="0" destOrd="0" presId="urn:microsoft.com/office/officeart/2005/8/layout/radial1"/>
    <dgm:cxn modelId="{D7150558-C7A9-42EA-9DED-6438496EB602}" type="presParOf" srcId="{256D181A-4852-4385-9E29-290A149EF8B8}" destId="{4149BDFF-5952-4CF7-BE9E-F4674C1DC603}" srcOrd="4" destOrd="0" presId="urn:microsoft.com/office/officeart/2005/8/layout/radial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549443F-BA1A-4AA6-AA45-D8DFEA9B2356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B5A26C9-77EA-478B-ABB5-AABE66D362E5}">
      <dgm:prSet/>
      <dgm:spPr/>
      <dgm:t>
        <a:bodyPr/>
        <a:lstStyle/>
        <a:p>
          <a:pPr algn="ctr"/>
          <a:r>
            <a:rPr lang="ru-RU" dirty="0"/>
            <a:t>«Спасибо, что пришли сегодня».</a:t>
          </a:r>
        </a:p>
      </dgm:t>
    </dgm:pt>
    <dgm:pt modelId="{CDEE267C-7C2C-4BE8-B55C-8E64FFA1ED67}" type="parTrans" cxnId="{CA05C07D-60BA-4528-834B-54F936EA10C0}">
      <dgm:prSet/>
      <dgm:spPr/>
      <dgm:t>
        <a:bodyPr/>
        <a:lstStyle/>
        <a:p>
          <a:endParaRPr lang="ru-RU"/>
        </a:p>
      </dgm:t>
    </dgm:pt>
    <dgm:pt modelId="{76FD0A02-37ED-456C-BE62-7EE90183FA92}" type="sibTrans" cxnId="{CA05C07D-60BA-4528-834B-54F936EA10C0}">
      <dgm:prSet/>
      <dgm:spPr/>
      <dgm:t>
        <a:bodyPr/>
        <a:lstStyle/>
        <a:p>
          <a:endParaRPr lang="ru-RU"/>
        </a:p>
      </dgm:t>
    </dgm:pt>
    <dgm:pt modelId="{98D95F2B-124D-4924-9998-2B408672347C}">
      <dgm:prSet/>
      <dgm:spPr/>
      <dgm:t>
        <a:bodyPr/>
        <a:lstStyle/>
        <a:p>
          <a:pPr algn="ctr"/>
          <a:r>
            <a:rPr lang="ru-RU" dirty="0"/>
            <a:t>· «Спасибо за соблюдение графика вакцинации».</a:t>
          </a:r>
        </a:p>
      </dgm:t>
    </dgm:pt>
    <dgm:pt modelId="{262BEB1F-066A-4858-AC9C-40275A415A11}" type="parTrans" cxnId="{36A69E44-70DF-4FCA-8DAB-63FCF66D6CAB}">
      <dgm:prSet/>
      <dgm:spPr/>
      <dgm:t>
        <a:bodyPr/>
        <a:lstStyle/>
        <a:p>
          <a:endParaRPr lang="ru-RU"/>
        </a:p>
      </dgm:t>
    </dgm:pt>
    <dgm:pt modelId="{23380589-8CAD-4F6D-A6CB-0BBE217B2C0A}" type="sibTrans" cxnId="{36A69E44-70DF-4FCA-8DAB-63FCF66D6CAB}">
      <dgm:prSet/>
      <dgm:spPr/>
      <dgm:t>
        <a:bodyPr/>
        <a:lstStyle/>
        <a:p>
          <a:endParaRPr lang="ru-RU"/>
        </a:p>
      </dgm:t>
    </dgm:pt>
    <dgm:pt modelId="{F2B08CFA-8B25-442A-92AF-92803BE9AFE3}">
      <dgm:prSet/>
      <dgm:spPr/>
      <dgm:t>
        <a:bodyPr/>
        <a:lstStyle/>
        <a:p>
          <a:pPr algn="ctr"/>
          <a:r>
            <a:rPr lang="ru-RU" dirty="0"/>
            <a:t>· «Я вижу, что на ребенке свитер, который подходит в холодную погоду».</a:t>
          </a:r>
        </a:p>
      </dgm:t>
    </dgm:pt>
    <dgm:pt modelId="{2F7515CA-BF20-427F-8964-D36FD406F655}" type="parTrans" cxnId="{45D9F602-91DC-4B82-87B1-2558A3F79BCE}">
      <dgm:prSet/>
      <dgm:spPr/>
      <dgm:t>
        <a:bodyPr/>
        <a:lstStyle/>
        <a:p>
          <a:endParaRPr lang="ru-RU"/>
        </a:p>
      </dgm:t>
    </dgm:pt>
    <dgm:pt modelId="{DE5DA9E2-94F4-4756-8550-DD4BD56F5324}" type="sibTrans" cxnId="{45D9F602-91DC-4B82-87B1-2558A3F79BCE}">
      <dgm:prSet/>
      <dgm:spPr/>
      <dgm:t>
        <a:bodyPr/>
        <a:lstStyle/>
        <a:p>
          <a:endParaRPr lang="ru-RU"/>
        </a:p>
      </dgm:t>
    </dgm:pt>
    <dgm:pt modelId="{FB0F336E-210D-4C16-9B67-1857A272EBF0}">
      <dgm:prSet/>
      <dgm:spPr/>
      <dgm:t>
        <a:bodyPr/>
        <a:lstStyle/>
        <a:p>
          <a:pPr algn="ctr"/>
          <a:r>
            <a:rPr lang="ru-RU" dirty="0"/>
            <a:t>· «Я так рад, что вы задали этот вопрос».</a:t>
          </a:r>
        </a:p>
      </dgm:t>
    </dgm:pt>
    <dgm:pt modelId="{CB889FFC-B4C0-4F21-856C-0E00607CBE83}" type="parTrans" cxnId="{9C5E5020-1007-423D-8D43-C39DCA1F7B0B}">
      <dgm:prSet/>
      <dgm:spPr/>
      <dgm:t>
        <a:bodyPr/>
        <a:lstStyle/>
        <a:p>
          <a:endParaRPr lang="ru-RU"/>
        </a:p>
      </dgm:t>
    </dgm:pt>
    <dgm:pt modelId="{6046B89D-AFFD-422A-AF0F-0C92D077B6DA}" type="sibTrans" cxnId="{9C5E5020-1007-423D-8D43-C39DCA1F7B0B}">
      <dgm:prSet/>
      <dgm:spPr/>
      <dgm:t>
        <a:bodyPr/>
        <a:lstStyle/>
        <a:p>
          <a:endParaRPr lang="ru-RU"/>
        </a:p>
      </dgm:t>
    </dgm:pt>
    <dgm:pt modelId="{20318529-3398-4150-A27A-68A7356A2EDC}">
      <dgm:prSet/>
      <dgm:spPr/>
      <dgm:t>
        <a:bodyPr/>
        <a:lstStyle/>
        <a:p>
          <a:pPr algn="ctr"/>
          <a:r>
            <a:rPr lang="ru-RU" dirty="0"/>
            <a:t>· «Я очень рад вас видеть, всегда приятно с вами пообщаться». </a:t>
          </a:r>
        </a:p>
      </dgm:t>
    </dgm:pt>
    <dgm:pt modelId="{CD30DB4F-F0F5-4980-8C24-346FF1A0350D}" type="parTrans" cxnId="{574D109E-F80B-47D9-A524-F0C944A79CD5}">
      <dgm:prSet/>
      <dgm:spPr/>
      <dgm:t>
        <a:bodyPr/>
        <a:lstStyle/>
        <a:p>
          <a:endParaRPr lang="ru-RU"/>
        </a:p>
      </dgm:t>
    </dgm:pt>
    <dgm:pt modelId="{E3E53879-C1F8-413F-9151-BF3C05C2E742}" type="sibTrans" cxnId="{574D109E-F80B-47D9-A524-F0C944A79CD5}">
      <dgm:prSet/>
      <dgm:spPr/>
      <dgm:t>
        <a:bodyPr/>
        <a:lstStyle/>
        <a:p>
          <a:endParaRPr lang="ru-RU"/>
        </a:p>
      </dgm:t>
    </dgm:pt>
    <dgm:pt modelId="{C8318649-9241-468E-ADC5-5C5AAB81A187}" type="pres">
      <dgm:prSet presAssocID="{F549443F-BA1A-4AA6-AA45-D8DFEA9B2356}" presName="linear" presStyleCnt="0">
        <dgm:presLayoutVars>
          <dgm:animLvl val="lvl"/>
          <dgm:resizeHandles val="exact"/>
        </dgm:presLayoutVars>
      </dgm:prSet>
      <dgm:spPr/>
    </dgm:pt>
    <dgm:pt modelId="{5F72943B-F6AD-476D-B2B8-E3B85F8B8A46}" type="pres">
      <dgm:prSet presAssocID="{4B5A26C9-77EA-478B-ABB5-AABE66D362E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CA8B51A-B47E-46F2-9767-70BA4DD18E0F}" type="pres">
      <dgm:prSet presAssocID="{76FD0A02-37ED-456C-BE62-7EE90183FA92}" presName="spacer" presStyleCnt="0"/>
      <dgm:spPr/>
    </dgm:pt>
    <dgm:pt modelId="{0FDDCC0F-CA5A-4340-89DB-7A396084FE16}" type="pres">
      <dgm:prSet presAssocID="{98D95F2B-124D-4924-9998-2B408672347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8D1BBFB-4C1A-4262-BD5A-1234D0A70C56}" type="pres">
      <dgm:prSet presAssocID="{23380589-8CAD-4F6D-A6CB-0BBE217B2C0A}" presName="spacer" presStyleCnt="0"/>
      <dgm:spPr/>
    </dgm:pt>
    <dgm:pt modelId="{91ACB95D-A4D3-4934-B46E-1B77BF0CEAEC}" type="pres">
      <dgm:prSet presAssocID="{F2B08CFA-8B25-442A-92AF-92803BE9AFE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678CEC7-FFCE-4187-91A2-B6E1DE390CF5}" type="pres">
      <dgm:prSet presAssocID="{DE5DA9E2-94F4-4756-8550-DD4BD56F5324}" presName="spacer" presStyleCnt="0"/>
      <dgm:spPr/>
    </dgm:pt>
    <dgm:pt modelId="{CC5B4BDD-8E74-48F3-91FB-D1AAD98FA937}" type="pres">
      <dgm:prSet presAssocID="{FB0F336E-210D-4C16-9B67-1857A272EBF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638916A-21A1-4C79-875F-C15D75F79397}" type="pres">
      <dgm:prSet presAssocID="{6046B89D-AFFD-422A-AF0F-0C92D077B6DA}" presName="spacer" presStyleCnt="0"/>
      <dgm:spPr/>
    </dgm:pt>
    <dgm:pt modelId="{96178350-2306-4442-B081-20B448191467}" type="pres">
      <dgm:prSet presAssocID="{20318529-3398-4150-A27A-68A7356A2ED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5D9F602-91DC-4B82-87B1-2558A3F79BCE}" srcId="{F549443F-BA1A-4AA6-AA45-D8DFEA9B2356}" destId="{F2B08CFA-8B25-442A-92AF-92803BE9AFE3}" srcOrd="2" destOrd="0" parTransId="{2F7515CA-BF20-427F-8964-D36FD406F655}" sibTransId="{DE5DA9E2-94F4-4756-8550-DD4BD56F5324}"/>
    <dgm:cxn modelId="{9C5E5020-1007-423D-8D43-C39DCA1F7B0B}" srcId="{F549443F-BA1A-4AA6-AA45-D8DFEA9B2356}" destId="{FB0F336E-210D-4C16-9B67-1857A272EBF0}" srcOrd="3" destOrd="0" parTransId="{CB889FFC-B4C0-4F21-856C-0E00607CBE83}" sibTransId="{6046B89D-AFFD-422A-AF0F-0C92D077B6DA}"/>
    <dgm:cxn modelId="{580E0134-0A6B-445A-9FCF-0693347758C8}" type="presOf" srcId="{FB0F336E-210D-4C16-9B67-1857A272EBF0}" destId="{CC5B4BDD-8E74-48F3-91FB-D1AAD98FA937}" srcOrd="0" destOrd="0" presId="urn:microsoft.com/office/officeart/2005/8/layout/vList2"/>
    <dgm:cxn modelId="{36A69E44-70DF-4FCA-8DAB-63FCF66D6CAB}" srcId="{F549443F-BA1A-4AA6-AA45-D8DFEA9B2356}" destId="{98D95F2B-124D-4924-9998-2B408672347C}" srcOrd="1" destOrd="0" parTransId="{262BEB1F-066A-4858-AC9C-40275A415A11}" sibTransId="{23380589-8CAD-4F6D-A6CB-0BBE217B2C0A}"/>
    <dgm:cxn modelId="{DFFD0F4F-5C4E-4161-B89A-1472ACD7307E}" type="presOf" srcId="{F2B08CFA-8B25-442A-92AF-92803BE9AFE3}" destId="{91ACB95D-A4D3-4934-B46E-1B77BF0CEAEC}" srcOrd="0" destOrd="0" presId="urn:microsoft.com/office/officeart/2005/8/layout/vList2"/>
    <dgm:cxn modelId="{CA05C07D-60BA-4528-834B-54F936EA10C0}" srcId="{F549443F-BA1A-4AA6-AA45-D8DFEA9B2356}" destId="{4B5A26C9-77EA-478B-ABB5-AABE66D362E5}" srcOrd="0" destOrd="0" parTransId="{CDEE267C-7C2C-4BE8-B55C-8E64FFA1ED67}" sibTransId="{76FD0A02-37ED-456C-BE62-7EE90183FA92}"/>
    <dgm:cxn modelId="{0C9D5380-09FF-49B1-AD0C-69E59B5C02B8}" type="presOf" srcId="{98D95F2B-124D-4924-9998-2B408672347C}" destId="{0FDDCC0F-CA5A-4340-89DB-7A396084FE16}" srcOrd="0" destOrd="0" presId="urn:microsoft.com/office/officeart/2005/8/layout/vList2"/>
    <dgm:cxn modelId="{87FE5D98-F137-4B88-93DB-66A2AC6F42A1}" type="presOf" srcId="{4B5A26C9-77EA-478B-ABB5-AABE66D362E5}" destId="{5F72943B-F6AD-476D-B2B8-E3B85F8B8A46}" srcOrd="0" destOrd="0" presId="urn:microsoft.com/office/officeart/2005/8/layout/vList2"/>
    <dgm:cxn modelId="{574D109E-F80B-47D9-A524-F0C944A79CD5}" srcId="{F549443F-BA1A-4AA6-AA45-D8DFEA9B2356}" destId="{20318529-3398-4150-A27A-68A7356A2EDC}" srcOrd="4" destOrd="0" parTransId="{CD30DB4F-F0F5-4980-8C24-346FF1A0350D}" sibTransId="{E3E53879-C1F8-413F-9151-BF3C05C2E742}"/>
    <dgm:cxn modelId="{C9E3A19F-BA1B-4D23-8F97-574814D8B7BB}" type="presOf" srcId="{20318529-3398-4150-A27A-68A7356A2EDC}" destId="{96178350-2306-4442-B081-20B448191467}" srcOrd="0" destOrd="0" presId="urn:microsoft.com/office/officeart/2005/8/layout/vList2"/>
    <dgm:cxn modelId="{19A7D5C2-6A4F-4787-B636-277B017CA2EB}" type="presOf" srcId="{F549443F-BA1A-4AA6-AA45-D8DFEA9B2356}" destId="{C8318649-9241-468E-ADC5-5C5AAB81A187}" srcOrd="0" destOrd="0" presId="urn:microsoft.com/office/officeart/2005/8/layout/vList2"/>
    <dgm:cxn modelId="{4A0044BF-78DC-461D-9B5E-67C1D1F05EFF}" type="presParOf" srcId="{C8318649-9241-468E-ADC5-5C5AAB81A187}" destId="{5F72943B-F6AD-476D-B2B8-E3B85F8B8A46}" srcOrd="0" destOrd="0" presId="urn:microsoft.com/office/officeart/2005/8/layout/vList2"/>
    <dgm:cxn modelId="{B22B3301-D827-4952-B6B7-5ECE70FA9D70}" type="presParOf" srcId="{C8318649-9241-468E-ADC5-5C5AAB81A187}" destId="{BCA8B51A-B47E-46F2-9767-70BA4DD18E0F}" srcOrd="1" destOrd="0" presId="urn:microsoft.com/office/officeart/2005/8/layout/vList2"/>
    <dgm:cxn modelId="{E403FAB3-DC28-4029-BB52-281993478F5B}" type="presParOf" srcId="{C8318649-9241-468E-ADC5-5C5AAB81A187}" destId="{0FDDCC0F-CA5A-4340-89DB-7A396084FE16}" srcOrd="2" destOrd="0" presId="urn:microsoft.com/office/officeart/2005/8/layout/vList2"/>
    <dgm:cxn modelId="{C17CE51A-1CDA-4D3B-9A75-69235058B15C}" type="presParOf" srcId="{C8318649-9241-468E-ADC5-5C5AAB81A187}" destId="{C8D1BBFB-4C1A-4262-BD5A-1234D0A70C56}" srcOrd="3" destOrd="0" presId="urn:microsoft.com/office/officeart/2005/8/layout/vList2"/>
    <dgm:cxn modelId="{2B18090C-133D-4A3D-8238-DAB41FA8AC64}" type="presParOf" srcId="{C8318649-9241-468E-ADC5-5C5AAB81A187}" destId="{91ACB95D-A4D3-4934-B46E-1B77BF0CEAEC}" srcOrd="4" destOrd="0" presId="urn:microsoft.com/office/officeart/2005/8/layout/vList2"/>
    <dgm:cxn modelId="{D574F649-1441-4BA8-92F6-137278D611D6}" type="presParOf" srcId="{C8318649-9241-468E-ADC5-5C5AAB81A187}" destId="{0678CEC7-FFCE-4187-91A2-B6E1DE390CF5}" srcOrd="5" destOrd="0" presId="urn:microsoft.com/office/officeart/2005/8/layout/vList2"/>
    <dgm:cxn modelId="{EABC286A-3B88-44D2-9F29-E8F80A9A9DAC}" type="presParOf" srcId="{C8318649-9241-468E-ADC5-5C5AAB81A187}" destId="{CC5B4BDD-8E74-48F3-91FB-D1AAD98FA937}" srcOrd="6" destOrd="0" presId="urn:microsoft.com/office/officeart/2005/8/layout/vList2"/>
    <dgm:cxn modelId="{EB61E17C-E059-4F3E-9724-013C7973BDA9}" type="presParOf" srcId="{C8318649-9241-468E-ADC5-5C5AAB81A187}" destId="{3638916A-21A1-4C79-875F-C15D75F79397}" srcOrd="7" destOrd="0" presId="urn:microsoft.com/office/officeart/2005/8/layout/vList2"/>
    <dgm:cxn modelId="{CC0E13F3-FF21-4B6C-8F39-D111072A68F0}" type="presParOf" srcId="{C8318649-9241-468E-ADC5-5C5AAB81A187}" destId="{96178350-2306-4442-B081-20B44819146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0087A0C-4E95-45CB-9B5B-63D042FD7944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6F52FD1-AFD3-415A-A71C-6702599FCDE6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b="0" i="0" dirty="0">
              <a:solidFill>
                <a:srgbClr val="002060"/>
              </a:solidFill>
            </a:rPr>
            <a:t>Перефразирование </a:t>
          </a:r>
          <a:endParaRPr lang="ru-RU" dirty="0">
            <a:solidFill>
              <a:srgbClr val="002060"/>
            </a:solidFill>
          </a:endParaRPr>
        </a:p>
      </dgm:t>
    </dgm:pt>
    <dgm:pt modelId="{C9F0909F-7877-476C-B314-13B2E9578002}" type="parTrans" cxnId="{D39D4EA5-3296-4773-A55C-45BC80BA69D5}">
      <dgm:prSet/>
      <dgm:spPr/>
      <dgm:t>
        <a:bodyPr/>
        <a:lstStyle/>
        <a:p>
          <a:endParaRPr lang="ru-RU"/>
        </a:p>
      </dgm:t>
    </dgm:pt>
    <dgm:pt modelId="{77149F46-6EA0-48A6-B49D-2D1856DFBDD9}" type="sibTrans" cxnId="{D39D4EA5-3296-4773-A55C-45BC80BA69D5}">
      <dgm:prSet/>
      <dgm:spPr/>
      <dgm:t>
        <a:bodyPr/>
        <a:lstStyle/>
        <a:p>
          <a:endParaRPr lang="ru-RU"/>
        </a:p>
      </dgm:t>
    </dgm:pt>
    <dgm:pt modelId="{18B77FD6-B380-48B5-B566-F40E64DEF5CB}">
      <dgm:prSet phldrT="[Текст]" custT="1"/>
      <dgm:spPr>
        <a:ln>
          <a:solidFill>
            <a:schemeClr val="tx1"/>
          </a:solidFill>
        </a:ln>
      </dgm:spPr>
      <dgm:t>
        <a:bodyPr anchor="ctr"/>
        <a:lstStyle/>
        <a:p>
          <a:pPr marL="0" algn="ctr">
            <a:spcAft>
              <a:spcPts val="0"/>
            </a:spcAft>
            <a:buNone/>
          </a:pPr>
          <a:r>
            <a:rPr lang="ru-RU" sz="1200" b="0" i="0" dirty="0"/>
            <a:t>Повторите своими словами услышанное</a:t>
          </a:r>
          <a:endParaRPr lang="ru-RU" sz="1200" dirty="0"/>
        </a:p>
      </dgm:t>
    </dgm:pt>
    <dgm:pt modelId="{FBE6024C-1A73-4601-AF82-2FB735BDA41C}" type="parTrans" cxnId="{353925C4-D00F-4C97-A657-715561C90C07}">
      <dgm:prSet/>
      <dgm:spPr/>
      <dgm:t>
        <a:bodyPr/>
        <a:lstStyle/>
        <a:p>
          <a:endParaRPr lang="ru-RU"/>
        </a:p>
      </dgm:t>
    </dgm:pt>
    <dgm:pt modelId="{98AA9042-0D29-458C-AE2B-C27B61E9F669}" type="sibTrans" cxnId="{353925C4-D00F-4C97-A657-715561C90C07}">
      <dgm:prSet/>
      <dgm:spPr/>
      <dgm:t>
        <a:bodyPr/>
        <a:lstStyle/>
        <a:p>
          <a:endParaRPr lang="ru-RU"/>
        </a:p>
      </dgm:t>
    </dgm:pt>
    <dgm:pt modelId="{2946E080-C235-4770-8B65-63F6815CCD9C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b="0" i="0" dirty="0">
              <a:solidFill>
                <a:srgbClr val="002060"/>
              </a:solidFill>
            </a:rPr>
            <a:t>Подводите итоги </a:t>
          </a:r>
          <a:endParaRPr lang="ru-RU" dirty="0">
            <a:solidFill>
              <a:srgbClr val="002060"/>
            </a:solidFill>
          </a:endParaRPr>
        </a:p>
      </dgm:t>
    </dgm:pt>
    <dgm:pt modelId="{3F64A481-E0D5-449C-BAE9-B845BE68704E}" type="parTrans" cxnId="{48519EBE-1F9E-4F42-A19F-D2E5E676C9CD}">
      <dgm:prSet/>
      <dgm:spPr/>
      <dgm:t>
        <a:bodyPr/>
        <a:lstStyle/>
        <a:p>
          <a:endParaRPr lang="ru-RU"/>
        </a:p>
      </dgm:t>
    </dgm:pt>
    <dgm:pt modelId="{8F2944FE-52C6-41C3-AC8C-B49F01DB2E52}" type="sibTrans" cxnId="{48519EBE-1F9E-4F42-A19F-D2E5E676C9CD}">
      <dgm:prSet/>
      <dgm:spPr/>
      <dgm:t>
        <a:bodyPr/>
        <a:lstStyle/>
        <a:p>
          <a:endParaRPr lang="ru-RU"/>
        </a:p>
      </dgm:t>
    </dgm:pt>
    <dgm:pt modelId="{86E31A26-50CD-4AC7-AF86-43488D91569A}">
      <dgm:prSet phldrT="[Текст]" custT="1"/>
      <dgm:spPr>
        <a:ln>
          <a:solidFill>
            <a:schemeClr val="tx1"/>
          </a:solidFill>
        </a:ln>
      </dgm:spPr>
      <dgm:t>
        <a:bodyPr anchor="ctr"/>
        <a:lstStyle/>
        <a:p>
          <a:pPr marL="0" indent="0" algn="just">
            <a:spcAft>
              <a:spcPts val="0"/>
            </a:spcAft>
            <a:buNone/>
          </a:pPr>
          <a:r>
            <a:rPr lang="ru-RU" sz="1100" b="0" i="0" dirty="0"/>
            <a:t>…Позвольте мне уточнить, правильно ли я понял ключевые моменты того, что вы предлагаете…</a:t>
          </a:r>
          <a:endParaRPr lang="ru-RU" sz="1100" dirty="0"/>
        </a:p>
      </dgm:t>
    </dgm:pt>
    <dgm:pt modelId="{5F8053FA-B8F0-4645-B64B-CB63ECABAF4F}" type="parTrans" cxnId="{AE02E8BE-5031-4462-AF91-8837B0AC88FC}">
      <dgm:prSet/>
      <dgm:spPr/>
      <dgm:t>
        <a:bodyPr/>
        <a:lstStyle/>
        <a:p>
          <a:endParaRPr lang="ru-RU"/>
        </a:p>
      </dgm:t>
    </dgm:pt>
    <dgm:pt modelId="{EF499972-CD18-4C58-A74A-7F2B3114A7E0}" type="sibTrans" cxnId="{AE02E8BE-5031-4462-AF91-8837B0AC88FC}">
      <dgm:prSet/>
      <dgm:spPr/>
      <dgm:t>
        <a:bodyPr/>
        <a:lstStyle/>
        <a:p>
          <a:endParaRPr lang="ru-RU"/>
        </a:p>
      </dgm:t>
    </dgm:pt>
    <dgm:pt modelId="{AF685E32-0D4F-4320-A85B-681D8B0618DB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solidFill>
                <a:srgbClr val="002060"/>
              </a:solidFill>
            </a:rPr>
            <a:t>Эмпатия</a:t>
          </a:r>
        </a:p>
      </dgm:t>
    </dgm:pt>
    <dgm:pt modelId="{DB105F1A-61AE-41B6-953F-68AB7B99906C}" type="parTrans" cxnId="{84A82998-E83A-4985-94A6-2D7918164ED2}">
      <dgm:prSet/>
      <dgm:spPr/>
      <dgm:t>
        <a:bodyPr/>
        <a:lstStyle/>
        <a:p>
          <a:endParaRPr lang="ru-RU"/>
        </a:p>
      </dgm:t>
    </dgm:pt>
    <dgm:pt modelId="{8BB757C6-2598-4B5B-9858-588E550400FD}" type="sibTrans" cxnId="{84A82998-E83A-4985-94A6-2D7918164ED2}">
      <dgm:prSet/>
      <dgm:spPr/>
      <dgm:t>
        <a:bodyPr/>
        <a:lstStyle/>
        <a:p>
          <a:endParaRPr lang="ru-RU"/>
        </a:p>
      </dgm:t>
    </dgm:pt>
    <dgm:pt modelId="{1C87E4A9-AAD2-491E-8F9A-BE3FA87A1704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pPr marL="0" algn="ctr"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200" b="0" i="0" dirty="0"/>
            <a:t>Я вижу, что вы расстроены…</a:t>
          </a:r>
          <a:endParaRPr lang="ru-RU" sz="1200" dirty="0"/>
        </a:p>
      </dgm:t>
    </dgm:pt>
    <dgm:pt modelId="{B02FC769-3DBF-4685-82D6-FD4A00C020BD}" type="parTrans" cxnId="{43BB5F24-27F5-4EA5-8BE6-121E28E801A5}">
      <dgm:prSet/>
      <dgm:spPr/>
      <dgm:t>
        <a:bodyPr/>
        <a:lstStyle/>
        <a:p>
          <a:endParaRPr lang="ru-RU"/>
        </a:p>
      </dgm:t>
    </dgm:pt>
    <dgm:pt modelId="{CA9386C8-2D14-4004-8964-BC6C8315B1D4}" type="sibTrans" cxnId="{43BB5F24-27F5-4EA5-8BE6-121E28E801A5}">
      <dgm:prSet/>
      <dgm:spPr/>
      <dgm:t>
        <a:bodyPr/>
        <a:lstStyle/>
        <a:p>
          <a:endParaRPr lang="ru-RU"/>
        </a:p>
      </dgm:t>
    </dgm:pt>
    <dgm:pt modelId="{974AE1D8-BE90-444A-A947-37D08BBC2707}">
      <dgm:prSet phldrT="[Текст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ru-RU" b="0" i="0" dirty="0">
              <a:solidFill>
                <a:srgbClr val="002060"/>
              </a:solidFill>
            </a:rPr>
            <a:t>Язык жестов</a:t>
          </a:r>
          <a:endParaRPr lang="ru-RU" dirty="0">
            <a:solidFill>
              <a:srgbClr val="002060"/>
            </a:solidFill>
          </a:endParaRPr>
        </a:p>
      </dgm:t>
    </dgm:pt>
    <dgm:pt modelId="{79A4E643-F608-4B65-A2DE-A1B8C6823199}" type="parTrans" cxnId="{43713F61-D30C-48D3-9832-ED5578A9F72A}">
      <dgm:prSet/>
      <dgm:spPr/>
      <dgm:t>
        <a:bodyPr/>
        <a:lstStyle/>
        <a:p>
          <a:endParaRPr lang="ru-RU"/>
        </a:p>
      </dgm:t>
    </dgm:pt>
    <dgm:pt modelId="{23B906C9-2C35-40D6-A96E-AAE7DB0A9779}" type="sibTrans" cxnId="{43713F61-D30C-48D3-9832-ED5578A9F72A}">
      <dgm:prSet/>
      <dgm:spPr/>
      <dgm:t>
        <a:bodyPr/>
        <a:lstStyle/>
        <a:p>
          <a:endParaRPr lang="ru-RU"/>
        </a:p>
      </dgm:t>
    </dgm:pt>
    <dgm:pt modelId="{AAAA9BBD-8A57-4AF0-98D8-76CF78E6A054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b="0" i="0" dirty="0">
              <a:solidFill>
                <a:srgbClr val="002060"/>
              </a:solidFill>
            </a:rPr>
            <a:t>«Прощупывание»</a:t>
          </a:r>
          <a:endParaRPr lang="ru-RU" dirty="0">
            <a:solidFill>
              <a:srgbClr val="002060"/>
            </a:solidFill>
          </a:endParaRPr>
        </a:p>
      </dgm:t>
    </dgm:pt>
    <dgm:pt modelId="{E6F8B7FC-1A64-4F8A-A5EC-2A743C102539}" type="parTrans" cxnId="{A3F0031F-75AA-499A-B72E-274B7F241DEB}">
      <dgm:prSet/>
      <dgm:spPr/>
      <dgm:t>
        <a:bodyPr/>
        <a:lstStyle/>
        <a:p>
          <a:endParaRPr lang="ru-RU"/>
        </a:p>
      </dgm:t>
    </dgm:pt>
    <dgm:pt modelId="{711169E8-3A44-42CD-9D0D-201170037FBC}" type="sibTrans" cxnId="{A3F0031F-75AA-499A-B72E-274B7F241DEB}">
      <dgm:prSet/>
      <dgm:spPr/>
      <dgm:t>
        <a:bodyPr/>
        <a:lstStyle/>
        <a:p>
          <a:endParaRPr lang="ru-RU"/>
        </a:p>
      </dgm:t>
    </dgm:pt>
    <dgm:pt modelId="{D365282E-E1D1-4B55-95D5-0D1DCD25E574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solidFill>
                <a:srgbClr val="002060"/>
              </a:solidFill>
            </a:rPr>
            <a:t>Демонстрация вовлеченности</a:t>
          </a:r>
        </a:p>
      </dgm:t>
    </dgm:pt>
    <dgm:pt modelId="{AA3510A8-E79D-4F9C-97A9-672004230864}" type="parTrans" cxnId="{D59649BC-C708-42F6-A7F9-F4F27C50F058}">
      <dgm:prSet/>
      <dgm:spPr/>
      <dgm:t>
        <a:bodyPr/>
        <a:lstStyle/>
        <a:p>
          <a:endParaRPr lang="ru-RU"/>
        </a:p>
      </dgm:t>
    </dgm:pt>
    <dgm:pt modelId="{86943A2B-AC09-4C06-932B-3A7AD9BAE822}" type="sibTrans" cxnId="{D59649BC-C708-42F6-A7F9-F4F27C50F058}">
      <dgm:prSet/>
      <dgm:spPr/>
      <dgm:t>
        <a:bodyPr/>
        <a:lstStyle/>
        <a:p>
          <a:endParaRPr lang="ru-RU"/>
        </a:p>
      </dgm:t>
    </dgm:pt>
    <dgm:pt modelId="{0DFCF5FE-8AA4-42BC-A71E-DBB5F79809BB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pPr marL="0" algn="ctr"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200" b="0" i="0" dirty="0"/>
            <a:t>Вы кажетесь расстроенными…</a:t>
          </a:r>
          <a:endParaRPr lang="ru-RU" sz="1200" dirty="0"/>
        </a:p>
      </dgm:t>
    </dgm:pt>
    <dgm:pt modelId="{302BBC9B-46A2-42DF-BFC7-8B3645B62307}" type="parTrans" cxnId="{39E30A76-0F8D-44EE-919C-93C9EE762AA8}">
      <dgm:prSet/>
      <dgm:spPr/>
      <dgm:t>
        <a:bodyPr/>
        <a:lstStyle/>
        <a:p>
          <a:endParaRPr lang="ru-RU"/>
        </a:p>
      </dgm:t>
    </dgm:pt>
    <dgm:pt modelId="{FF3C9C75-07F7-4639-B44D-52F4B7A2EF94}" type="sibTrans" cxnId="{39E30A76-0F8D-44EE-919C-93C9EE762AA8}">
      <dgm:prSet/>
      <dgm:spPr/>
      <dgm:t>
        <a:bodyPr/>
        <a:lstStyle/>
        <a:p>
          <a:endParaRPr lang="ru-RU"/>
        </a:p>
      </dgm:t>
    </dgm:pt>
    <dgm:pt modelId="{35AD5F1E-86E1-4B1E-B50F-CE708C47C240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pPr marL="0" algn="ctr"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200" b="0" i="0" dirty="0"/>
            <a:t>Наверное, вы сейчас очень волнуетесь…</a:t>
          </a:r>
          <a:endParaRPr lang="ru-RU" sz="1200" dirty="0"/>
        </a:p>
      </dgm:t>
    </dgm:pt>
    <dgm:pt modelId="{08E6EDBE-9EF7-462B-974D-72291D5F3619}" type="parTrans" cxnId="{80EB76A5-F322-4A30-9BF8-5B1E0DD13585}">
      <dgm:prSet/>
      <dgm:spPr/>
      <dgm:t>
        <a:bodyPr/>
        <a:lstStyle/>
        <a:p>
          <a:endParaRPr lang="ru-RU"/>
        </a:p>
      </dgm:t>
    </dgm:pt>
    <dgm:pt modelId="{FA64CEA4-ED12-437D-AB23-C544D58B84FD}" type="sibTrans" cxnId="{80EB76A5-F322-4A30-9BF8-5B1E0DD13585}">
      <dgm:prSet/>
      <dgm:spPr/>
      <dgm:t>
        <a:bodyPr/>
        <a:lstStyle/>
        <a:p>
          <a:endParaRPr lang="ru-RU"/>
        </a:p>
      </dgm:t>
    </dgm:pt>
    <dgm:pt modelId="{D96A1CD8-49B9-49E0-978C-99E63A28E625}">
      <dgm:prSet custT="1"/>
      <dgm:spPr>
        <a:ln>
          <a:solidFill>
            <a:schemeClr val="tx1"/>
          </a:solidFill>
        </a:ln>
      </dgm:spPr>
      <dgm:t>
        <a:bodyPr anchor="ctr"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/>
            <a:t>Вы не расскажите мне больше о … </a:t>
          </a:r>
          <a:endParaRPr lang="ru-RU" sz="1200" dirty="0"/>
        </a:p>
      </dgm:t>
    </dgm:pt>
    <dgm:pt modelId="{9C1E41EC-4165-4376-8732-0B4B257B6CF2}" type="parTrans" cxnId="{978314FF-CF3D-49AD-A01B-634D74BE3426}">
      <dgm:prSet/>
      <dgm:spPr/>
      <dgm:t>
        <a:bodyPr/>
        <a:lstStyle/>
        <a:p>
          <a:endParaRPr lang="ru-RU"/>
        </a:p>
      </dgm:t>
    </dgm:pt>
    <dgm:pt modelId="{00BCC47B-C8AF-497D-B5B8-7BE6479FA891}" type="sibTrans" cxnId="{978314FF-CF3D-49AD-A01B-634D74BE3426}">
      <dgm:prSet/>
      <dgm:spPr/>
      <dgm:t>
        <a:bodyPr/>
        <a:lstStyle/>
        <a:p>
          <a:endParaRPr lang="ru-RU"/>
        </a:p>
      </dgm:t>
    </dgm:pt>
    <dgm:pt modelId="{EA8F1BBB-D0B0-4F6E-8FF8-3411D6D6BE52}">
      <dgm:prSet custT="1"/>
      <dgm:spPr>
        <a:ln>
          <a:solidFill>
            <a:schemeClr val="tx1"/>
          </a:solidFill>
        </a:ln>
      </dgm:spPr>
      <dgm:t>
        <a:bodyPr anchor="ctr"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/>
            <a:t>Может ли быть так, что . . .? </a:t>
          </a:r>
          <a:endParaRPr lang="ru-RU" sz="1200" dirty="0"/>
        </a:p>
      </dgm:t>
    </dgm:pt>
    <dgm:pt modelId="{329805AB-502D-45E9-893B-6E2A5EA5234B}" type="parTrans" cxnId="{CCB1DDB3-732F-4399-8F26-BB7C67DA4E01}">
      <dgm:prSet/>
      <dgm:spPr/>
      <dgm:t>
        <a:bodyPr/>
        <a:lstStyle/>
        <a:p>
          <a:endParaRPr lang="ru-RU"/>
        </a:p>
      </dgm:t>
    </dgm:pt>
    <dgm:pt modelId="{AD5D1C7E-9912-40BF-9A91-FA0151FDBC0A}" type="sibTrans" cxnId="{CCB1DDB3-732F-4399-8F26-BB7C67DA4E01}">
      <dgm:prSet/>
      <dgm:spPr/>
      <dgm:t>
        <a:bodyPr/>
        <a:lstStyle/>
        <a:p>
          <a:endParaRPr lang="ru-RU"/>
        </a:p>
      </dgm:t>
    </dgm:pt>
    <dgm:pt modelId="{BB180D24-1AE6-40D4-B153-88BCCA30E67E}">
      <dgm:prSet custT="1"/>
      <dgm:spPr>
        <a:ln>
          <a:solidFill>
            <a:schemeClr val="tx1"/>
          </a:solidFill>
        </a:ln>
      </dgm:spPr>
      <dgm:t>
        <a:bodyPr anchor="ctr"/>
        <a:lstStyle/>
        <a:p>
          <a:pPr>
            <a:buFont typeface="Arial" panose="020B0604020202020204" pitchFamily="34" charset="0"/>
            <a:buChar char="•"/>
          </a:pPr>
          <a:r>
            <a:rPr lang="ru-RU" sz="1200" b="0" i="0" dirty="0"/>
            <a:t>Интересно … </a:t>
          </a:r>
          <a:endParaRPr lang="ru-RU" sz="1200" dirty="0"/>
        </a:p>
      </dgm:t>
    </dgm:pt>
    <dgm:pt modelId="{DCC9C523-3FA3-4C5E-B9A7-12BE83ACF163}" type="parTrans" cxnId="{C38A5DD7-9661-418D-8AFA-5F4D81F16B11}">
      <dgm:prSet/>
      <dgm:spPr/>
      <dgm:t>
        <a:bodyPr/>
        <a:lstStyle/>
        <a:p>
          <a:endParaRPr lang="ru-RU"/>
        </a:p>
      </dgm:t>
    </dgm:pt>
    <dgm:pt modelId="{BF179386-8C39-421C-8306-4D9A2AF1EB2E}" type="sibTrans" cxnId="{C38A5DD7-9661-418D-8AFA-5F4D81F16B11}">
      <dgm:prSet/>
      <dgm:spPr/>
      <dgm:t>
        <a:bodyPr/>
        <a:lstStyle/>
        <a:p>
          <a:endParaRPr lang="ru-RU"/>
        </a:p>
      </dgm:t>
    </dgm:pt>
    <dgm:pt modelId="{7CBF7E4C-5947-49A4-A682-59D68DDB7830}">
      <dgm:prSet custT="1"/>
      <dgm:spPr>
        <a:ln>
          <a:solidFill>
            <a:schemeClr val="tx1"/>
          </a:solidFill>
        </a:ln>
      </dgm:spPr>
      <dgm:t>
        <a:bodyPr anchor="ctr"/>
        <a:lstStyle/>
        <a:p>
          <a:r>
            <a:rPr lang="ru-RU" sz="1100" b="0" i="0" dirty="0"/>
            <a:t> Кивание головой</a:t>
          </a:r>
          <a:endParaRPr lang="ru-RU" sz="1100" dirty="0"/>
        </a:p>
      </dgm:t>
    </dgm:pt>
    <dgm:pt modelId="{F863F986-E39C-4352-80AF-65882C815CDF}" type="parTrans" cxnId="{523BB53D-ADDE-41C4-83B5-D776B894BFB5}">
      <dgm:prSet/>
      <dgm:spPr/>
      <dgm:t>
        <a:bodyPr/>
        <a:lstStyle/>
        <a:p>
          <a:endParaRPr lang="ru-RU"/>
        </a:p>
      </dgm:t>
    </dgm:pt>
    <dgm:pt modelId="{4A2D1C0C-C95C-4907-98D8-14DB27E1CD6E}" type="sibTrans" cxnId="{523BB53D-ADDE-41C4-83B5-D776B894BFB5}">
      <dgm:prSet/>
      <dgm:spPr/>
      <dgm:t>
        <a:bodyPr/>
        <a:lstStyle/>
        <a:p>
          <a:endParaRPr lang="ru-RU"/>
        </a:p>
      </dgm:t>
    </dgm:pt>
    <dgm:pt modelId="{6E70AAC5-BAE8-4850-A93F-B8A22ED33D9E}">
      <dgm:prSet custT="1"/>
      <dgm:spPr>
        <a:ln>
          <a:solidFill>
            <a:schemeClr val="tx1"/>
          </a:solidFill>
        </a:ln>
      </dgm:spPr>
      <dgm:t>
        <a:bodyPr anchor="ctr"/>
        <a:lstStyle/>
        <a:p>
          <a:r>
            <a:rPr lang="ru-RU" sz="1100" b="0" i="0" dirty="0"/>
            <a:t> Используя свой голос, демонстрируйте участие (так, хорошо...) </a:t>
          </a:r>
          <a:endParaRPr lang="ru-RU" sz="1100" dirty="0"/>
        </a:p>
      </dgm:t>
    </dgm:pt>
    <dgm:pt modelId="{A6DB47F8-6AF1-4E1B-9A07-F681333374A0}" type="parTrans" cxnId="{04CCEC92-2B1C-4D9B-845D-2BDD536994CC}">
      <dgm:prSet/>
      <dgm:spPr/>
      <dgm:t>
        <a:bodyPr/>
        <a:lstStyle/>
        <a:p>
          <a:endParaRPr lang="ru-RU"/>
        </a:p>
      </dgm:t>
    </dgm:pt>
    <dgm:pt modelId="{54935CC9-FE44-42C6-B6BE-946B9E59573F}" type="sibTrans" cxnId="{04CCEC92-2B1C-4D9B-845D-2BDD536994CC}">
      <dgm:prSet/>
      <dgm:spPr/>
      <dgm:t>
        <a:bodyPr/>
        <a:lstStyle/>
        <a:p>
          <a:endParaRPr lang="ru-RU"/>
        </a:p>
      </dgm:t>
    </dgm:pt>
    <dgm:pt modelId="{0F440999-E258-45AE-BAC3-C697D9AB736D}">
      <dgm:prSet custT="1"/>
      <dgm:spPr>
        <a:ln>
          <a:solidFill>
            <a:schemeClr val="tx1"/>
          </a:solidFill>
        </a:ln>
      </dgm:spPr>
      <dgm:t>
        <a:bodyPr anchor="ctr"/>
        <a:lstStyle/>
        <a:p>
          <a:r>
            <a:rPr lang="ru-RU" sz="1100" b="0" i="0" dirty="0"/>
            <a:t> Наклон вперед</a:t>
          </a:r>
          <a:endParaRPr lang="ru-RU" sz="1100" dirty="0"/>
        </a:p>
      </dgm:t>
    </dgm:pt>
    <dgm:pt modelId="{031312DC-D554-49E2-AD94-34A408CD4E94}" type="parTrans" cxnId="{3FDF564F-854B-43CC-A70C-114A106C5A5E}">
      <dgm:prSet/>
      <dgm:spPr/>
      <dgm:t>
        <a:bodyPr/>
        <a:lstStyle/>
        <a:p>
          <a:endParaRPr lang="ru-RU"/>
        </a:p>
      </dgm:t>
    </dgm:pt>
    <dgm:pt modelId="{92FB1F34-1675-48CA-8D7C-0604722FDC1A}" type="sibTrans" cxnId="{3FDF564F-854B-43CC-A70C-114A106C5A5E}">
      <dgm:prSet/>
      <dgm:spPr/>
      <dgm:t>
        <a:bodyPr/>
        <a:lstStyle/>
        <a:p>
          <a:endParaRPr lang="ru-RU"/>
        </a:p>
      </dgm:t>
    </dgm:pt>
    <dgm:pt modelId="{374182C5-9FE8-46E6-8ECA-1E5981B50E17}" type="pres">
      <dgm:prSet presAssocID="{40087A0C-4E95-45CB-9B5B-63D042FD7944}" presName="Name0" presStyleCnt="0">
        <dgm:presLayoutVars>
          <dgm:dir/>
          <dgm:animLvl val="lvl"/>
          <dgm:resizeHandles val="exact"/>
        </dgm:presLayoutVars>
      </dgm:prSet>
      <dgm:spPr/>
    </dgm:pt>
    <dgm:pt modelId="{FFDF669C-BAB5-4008-9A07-1C86B54B2D14}" type="pres">
      <dgm:prSet presAssocID="{26F52FD1-AFD3-415A-A71C-6702599FCDE6}" presName="composite" presStyleCnt="0"/>
      <dgm:spPr/>
    </dgm:pt>
    <dgm:pt modelId="{E98C8644-63CC-48D3-AECE-65A373E44E40}" type="pres">
      <dgm:prSet presAssocID="{26F52FD1-AFD3-415A-A71C-6702599FCDE6}" presName="parTx" presStyleLbl="alignNode1" presStyleIdx="0" presStyleCnt="6" custLinFactY="-54946" custLinFactNeighborX="1225" custLinFactNeighborY="-100000">
        <dgm:presLayoutVars>
          <dgm:chMax val="0"/>
          <dgm:chPref val="0"/>
          <dgm:bulletEnabled val="1"/>
        </dgm:presLayoutVars>
      </dgm:prSet>
      <dgm:spPr/>
    </dgm:pt>
    <dgm:pt modelId="{A4BA5B52-1B69-4801-8787-C2EDFC6CB138}" type="pres">
      <dgm:prSet presAssocID="{26F52FD1-AFD3-415A-A71C-6702599FCDE6}" presName="desTx" presStyleLbl="alignAccFollowNode1" presStyleIdx="0" presStyleCnt="6" custLinFactNeighborX="1225" custLinFactNeighborY="-51608">
        <dgm:presLayoutVars>
          <dgm:bulletEnabled val="1"/>
        </dgm:presLayoutVars>
      </dgm:prSet>
      <dgm:spPr/>
    </dgm:pt>
    <dgm:pt modelId="{FF0F52E0-0C3B-451D-A85D-9FBE0106C437}" type="pres">
      <dgm:prSet presAssocID="{77149F46-6EA0-48A6-B49D-2D1856DFBDD9}" presName="space" presStyleCnt="0"/>
      <dgm:spPr/>
    </dgm:pt>
    <dgm:pt modelId="{2DA1F8A3-BBDD-4087-8572-97E66DBF060D}" type="pres">
      <dgm:prSet presAssocID="{2946E080-C235-4770-8B65-63F6815CCD9C}" presName="composite" presStyleCnt="0"/>
      <dgm:spPr/>
    </dgm:pt>
    <dgm:pt modelId="{985AE2E3-C6EE-4435-985C-85A7E840BD6F}" type="pres">
      <dgm:prSet presAssocID="{2946E080-C235-4770-8B65-63F6815CCD9C}" presName="parTx" presStyleLbl="alignNode1" presStyleIdx="1" presStyleCnt="6" custLinFactY="-54946" custLinFactNeighborX="1225" custLinFactNeighborY="-100000">
        <dgm:presLayoutVars>
          <dgm:chMax val="0"/>
          <dgm:chPref val="0"/>
          <dgm:bulletEnabled val="1"/>
        </dgm:presLayoutVars>
      </dgm:prSet>
      <dgm:spPr/>
    </dgm:pt>
    <dgm:pt modelId="{8C2E577C-BC75-4BF7-A264-A2713F1FC4CE}" type="pres">
      <dgm:prSet presAssocID="{2946E080-C235-4770-8B65-63F6815CCD9C}" presName="desTx" presStyleLbl="alignAccFollowNode1" presStyleIdx="1" presStyleCnt="6" custLinFactNeighborX="1225" custLinFactNeighborY="-51608">
        <dgm:presLayoutVars>
          <dgm:bulletEnabled val="1"/>
        </dgm:presLayoutVars>
      </dgm:prSet>
      <dgm:spPr/>
    </dgm:pt>
    <dgm:pt modelId="{21E8E589-CBD1-4C87-B47C-7CDE6A60F1B1}" type="pres">
      <dgm:prSet presAssocID="{8F2944FE-52C6-41C3-AC8C-B49F01DB2E52}" presName="space" presStyleCnt="0"/>
      <dgm:spPr/>
    </dgm:pt>
    <dgm:pt modelId="{1B5AC013-F7B6-4A09-8EE7-1217DDE57AFE}" type="pres">
      <dgm:prSet presAssocID="{AF685E32-0D4F-4320-A85B-681D8B0618DB}" presName="composite" presStyleCnt="0"/>
      <dgm:spPr/>
    </dgm:pt>
    <dgm:pt modelId="{881878C4-3F22-43EB-82D0-1BB59FC9AC6D}" type="pres">
      <dgm:prSet presAssocID="{AF685E32-0D4F-4320-A85B-681D8B0618DB}" presName="parTx" presStyleLbl="alignNode1" presStyleIdx="2" presStyleCnt="6" custLinFactY="-54946" custLinFactNeighborX="1225" custLinFactNeighborY="-100000">
        <dgm:presLayoutVars>
          <dgm:chMax val="0"/>
          <dgm:chPref val="0"/>
          <dgm:bulletEnabled val="1"/>
        </dgm:presLayoutVars>
      </dgm:prSet>
      <dgm:spPr/>
    </dgm:pt>
    <dgm:pt modelId="{6A8AEAD3-62B6-41E2-9A88-B1A55CB2677E}" type="pres">
      <dgm:prSet presAssocID="{AF685E32-0D4F-4320-A85B-681D8B0618DB}" presName="desTx" presStyleLbl="alignAccFollowNode1" presStyleIdx="2" presStyleCnt="6" custLinFactNeighborX="1225" custLinFactNeighborY="-51608">
        <dgm:presLayoutVars>
          <dgm:bulletEnabled val="1"/>
        </dgm:presLayoutVars>
      </dgm:prSet>
      <dgm:spPr/>
    </dgm:pt>
    <dgm:pt modelId="{DCB1B3EF-4B5C-4906-8FE9-9B7A6F491EBF}" type="pres">
      <dgm:prSet presAssocID="{8BB757C6-2598-4B5B-9858-588E550400FD}" presName="space" presStyleCnt="0"/>
      <dgm:spPr/>
    </dgm:pt>
    <dgm:pt modelId="{9E8C6E22-98CE-4730-B79D-4BC1983F88FF}" type="pres">
      <dgm:prSet presAssocID="{974AE1D8-BE90-444A-A947-37D08BBC2707}" presName="composite" presStyleCnt="0"/>
      <dgm:spPr/>
    </dgm:pt>
    <dgm:pt modelId="{16D2B254-8520-42FC-8C6A-0539318E392F}" type="pres">
      <dgm:prSet presAssocID="{974AE1D8-BE90-444A-A947-37D08BBC2707}" presName="parTx" presStyleLbl="alignNode1" presStyleIdx="3" presStyleCnt="6" custLinFactY="-54946" custLinFactNeighborX="1225" custLinFactNeighborY="-100000">
        <dgm:presLayoutVars>
          <dgm:chMax val="0"/>
          <dgm:chPref val="0"/>
          <dgm:bulletEnabled val="1"/>
        </dgm:presLayoutVars>
      </dgm:prSet>
      <dgm:spPr/>
    </dgm:pt>
    <dgm:pt modelId="{BE24F011-3241-4609-B788-23112DC08C74}" type="pres">
      <dgm:prSet presAssocID="{974AE1D8-BE90-444A-A947-37D08BBC2707}" presName="desTx" presStyleLbl="alignAccFollowNode1" presStyleIdx="3" presStyleCnt="6" custLinFactNeighborX="1225" custLinFactNeighborY="-51608">
        <dgm:presLayoutVars>
          <dgm:bulletEnabled val="1"/>
        </dgm:presLayoutVars>
      </dgm:prSet>
      <dgm:spPr>
        <a:noFill/>
        <a:ln>
          <a:solidFill>
            <a:schemeClr val="tx1"/>
          </a:solidFill>
        </a:ln>
      </dgm:spPr>
    </dgm:pt>
    <dgm:pt modelId="{7F19A318-0951-4456-9D69-97BC27751B1B}" type="pres">
      <dgm:prSet presAssocID="{23B906C9-2C35-40D6-A96E-AAE7DB0A9779}" presName="space" presStyleCnt="0"/>
      <dgm:spPr/>
    </dgm:pt>
    <dgm:pt modelId="{0E1AB0AD-9A6B-42B6-94FA-DBDCD9DED424}" type="pres">
      <dgm:prSet presAssocID="{AAAA9BBD-8A57-4AF0-98D8-76CF78E6A054}" presName="composite" presStyleCnt="0"/>
      <dgm:spPr/>
    </dgm:pt>
    <dgm:pt modelId="{041731EA-52D7-4084-BB78-A0ED8E3FBC28}" type="pres">
      <dgm:prSet presAssocID="{AAAA9BBD-8A57-4AF0-98D8-76CF78E6A054}" presName="parTx" presStyleLbl="alignNode1" presStyleIdx="4" presStyleCnt="6" custLinFactY="-54946" custLinFactNeighborX="1225" custLinFactNeighborY="-100000">
        <dgm:presLayoutVars>
          <dgm:chMax val="0"/>
          <dgm:chPref val="0"/>
          <dgm:bulletEnabled val="1"/>
        </dgm:presLayoutVars>
      </dgm:prSet>
      <dgm:spPr/>
    </dgm:pt>
    <dgm:pt modelId="{5A29A4CE-4CB7-4844-96AA-7DCB5C2DF357}" type="pres">
      <dgm:prSet presAssocID="{AAAA9BBD-8A57-4AF0-98D8-76CF78E6A054}" presName="desTx" presStyleLbl="alignAccFollowNode1" presStyleIdx="4" presStyleCnt="6" custLinFactNeighborX="1225" custLinFactNeighborY="-51608">
        <dgm:presLayoutVars>
          <dgm:bulletEnabled val="1"/>
        </dgm:presLayoutVars>
      </dgm:prSet>
      <dgm:spPr/>
    </dgm:pt>
    <dgm:pt modelId="{FC730064-A971-498D-AB69-4572038F6609}" type="pres">
      <dgm:prSet presAssocID="{711169E8-3A44-42CD-9D0D-201170037FBC}" presName="space" presStyleCnt="0"/>
      <dgm:spPr/>
    </dgm:pt>
    <dgm:pt modelId="{277EFE19-F428-4222-94A1-3FBB2F385745}" type="pres">
      <dgm:prSet presAssocID="{D365282E-E1D1-4B55-95D5-0D1DCD25E574}" presName="composite" presStyleCnt="0"/>
      <dgm:spPr/>
    </dgm:pt>
    <dgm:pt modelId="{84BFF9B2-F594-4728-9D26-BE8E6A45626C}" type="pres">
      <dgm:prSet presAssocID="{D365282E-E1D1-4B55-95D5-0D1DCD25E574}" presName="parTx" presStyleLbl="alignNode1" presStyleIdx="5" presStyleCnt="6" custLinFactY="-54946" custLinFactNeighborX="1225" custLinFactNeighborY="-100000">
        <dgm:presLayoutVars>
          <dgm:chMax val="0"/>
          <dgm:chPref val="0"/>
          <dgm:bulletEnabled val="1"/>
        </dgm:presLayoutVars>
      </dgm:prSet>
      <dgm:spPr/>
    </dgm:pt>
    <dgm:pt modelId="{5BAF7669-AE5B-4994-ABF1-0E069EF2E4C9}" type="pres">
      <dgm:prSet presAssocID="{D365282E-E1D1-4B55-95D5-0D1DCD25E574}" presName="desTx" presStyleLbl="alignAccFollowNode1" presStyleIdx="5" presStyleCnt="6" custLinFactNeighborX="1225" custLinFactNeighborY="-51608">
        <dgm:presLayoutVars>
          <dgm:bulletEnabled val="1"/>
        </dgm:presLayoutVars>
      </dgm:prSet>
      <dgm:spPr/>
    </dgm:pt>
  </dgm:ptLst>
  <dgm:cxnLst>
    <dgm:cxn modelId="{9B52C806-D722-40AF-BF11-4D9872CB60B1}" type="presOf" srcId="{D365282E-E1D1-4B55-95D5-0D1DCD25E574}" destId="{84BFF9B2-F594-4728-9D26-BE8E6A45626C}" srcOrd="0" destOrd="0" presId="urn:microsoft.com/office/officeart/2005/8/layout/hList1"/>
    <dgm:cxn modelId="{E463A71C-B21F-4D93-9AF5-1F6836928D31}" type="presOf" srcId="{EA8F1BBB-D0B0-4F6E-8FF8-3411D6D6BE52}" destId="{5A29A4CE-4CB7-4844-96AA-7DCB5C2DF357}" srcOrd="0" destOrd="1" presId="urn:microsoft.com/office/officeart/2005/8/layout/hList1"/>
    <dgm:cxn modelId="{A3F0031F-75AA-499A-B72E-274B7F241DEB}" srcId="{40087A0C-4E95-45CB-9B5B-63D042FD7944}" destId="{AAAA9BBD-8A57-4AF0-98D8-76CF78E6A054}" srcOrd="4" destOrd="0" parTransId="{E6F8B7FC-1A64-4F8A-A5EC-2A743C102539}" sibTransId="{711169E8-3A44-42CD-9D0D-201170037FBC}"/>
    <dgm:cxn modelId="{43BB5F24-27F5-4EA5-8BE6-121E28E801A5}" srcId="{AF685E32-0D4F-4320-A85B-681D8B0618DB}" destId="{1C87E4A9-AAD2-491E-8F9A-BE3FA87A1704}" srcOrd="0" destOrd="0" parTransId="{B02FC769-3DBF-4685-82D6-FD4A00C020BD}" sibTransId="{CA9386C8-2D14-4004-8964-BC6C8315B1D4}"/>
    <dgm:cxn modelId="{84817E38-001D-4E52-8F38-0B49EBDFE76B}" type="presOf" srcId="{6E70AAC5-BAE8-4850-A93F-B8A22ED33D9E}" destId="{5BAF7669-AE5B-4994-ABF1-0E069EF2E4C9}" srcOrd="0" destOrd="2" presId="urn:microsoft.com/office/officeart/2005/8/layout/hList1"/>
    <dgm:cxn modelId="{523BB53D-ADDE-41C4-83B5-D776B894BFB5}" srcId="{D365282E-E1D1-4B55-95D5-0D1DCD25E574}" destId="{7CBF7E4C-5947-49A4-A682-59D68DDB7830}" srcOrd="0" destOrd="0" parTransId="{F863F986-E39C-4352-80AF-65882C815CDF}" sibTransId="{4A2D1C0C-C95C-4907-98D8-14DB27E1CD6E}"/>
    <dgm:cxn modelId="{43713F61-D30C-48D3-9832-ED5578A9F72A}" srcId="{40087A0C-4E95-45CB-9B5B-63D042FD7944}" destId="{974AE1D8-BE90-444A-A947-37D08BBC2707}" srcOrd="3" destOrd="0" parTransId="{79A4E643-F608-4B65-A2DE-A1B8C6823199}" sibTransId="{23B906C9-2C35-40D6-A96E-AAE7DB0A9779}"/>
    <dgm:cxn modelId="{3FDF564F-854B-43CC-A70C-114A106C5A5E}" srcId="{D365282E-E1D1-4B55-95D5-0D1DCD25E574}" destId="{0F440999-E258-45AE-BAC3-C697D9AB736D}" srcOrd="1" destOrd="0" parTransId="{031312DC-D554-49E2-AD94-34A408CD4E94}" sibTransId="{92FB1F34-1675-48CA-8D7C-0604722FDC1A}"/>
    <dgm:cxn modelId="{44A88673-E1C8-4813-AAED-E071F2F76EFE}" type="presOf" srcId="{AAAA9BBD-8A57-4AF0-98D8-76CF78E6A054}" destId="{041731EA-52D7-4084-BB78-A0ED8E3FBC28}" srcOrd="0" destOrd="0" presId="urn:microsoft.com/office/officeart/2005/8/layout/hList1"/>
    <dgm:cxn modelId="{39E30A76-0F8D-44EE-919C-93C9EE762AA8}" srcId="{AF685E32-0D4F-4320-A85B-681D8B0618DB}" destId="{0DFCF5FE-8AA4-42BC-A71E-DBB5F79809BB}" srcOrd="1" destOrd="0" parTransId="{302BBC9B-46A2-42DF-BFC7-8B3645B62307}" sibTransId="{FF3C9C75-07F7-4639-B44D-52F4B7A2EF94}"/>
    <dgm:cxn modelId="{6CCC6857-BD9B-42D0-AC9C-01135048BC20}" type="presOf" srcId="{40087A0C-4E95-45CB-9B5B-63D042FD7944}" destId="{374182C5-9FE8-46E6-8ECA-1E5981B50E17}" srcOrd="0" destOrd="0" presId="urn:microsoft.com/office/officeart/2005/8/layout/hList1"/>
    <dgm:cxn modelId="{F233A487-37BF-4EDB-BD08-8EF18799FCDF}" type="presOf" srcId="{BB180D24-1AE6-40D4-B153-88BCCA30E67E}" destId="{5A29A4CE-4CB7-4844-96AA-7DCB5C2DF357}" srcOrd="0" destOrd="2" presId="urn:microsoft.com/office/officeart/2005/8/layout/hList1"/>
    <dgm:cxn modelId="{04CCEC92-2B1C-4D9B-845D-2BDD536994CC}" srcId="{D365282E-E1D1-4B55-95D5-0D1DCD25E574}" destId="{6E70AAC5-BAE8-4850-A93F-B8A22ED33D9E}" srcOrd="2" destOrd="0" parTransId="{A6DB47F8-6AF1-4E1B-9A07-F681333374A0}" sibTransId="{54935CC9-FE44-42C6-B6BE-946B9E59573F}"/>
    <dgm:cxn modelId="{84A82998-E83A-4985-94A6-2D7918164ED2}" srcId="{40087A0C-4E95-45CB-9B5B-63D042FD7944}" destId="{AF685E32-0D4F-4320-A85B-681D8B0618DB}" srcOrd="2" destOrd="0" parTransId="{DB105F1A-61AE-41B6-953F-68AB7B99906C}" sibTransId="{8BB757C6-2598-4B5B-9858-588E550400FD}"/>
    <dgm:cxn modelId="{9A3D5F99-D195-4547-AB32-9B8DE2A5D1C4}" type="presOf" srcId="{0DFCF5FE-8AA4-42BC-A71E-DBB5F79809BB}" destId="{6A8AEAD3-62B6-41E2-9A88-B1A55CB2677E}" srcOrd="0" destOrd="1" presId="urn:microsoft.com/office/officeart/2005/8/layout/hList1"/>
    <dgm:cxn modelId="{85F0489B-5762-46BC-A25A-A6714ECBC8CE}" type="presOf" srcId="{35AD5F1E-86E1-4B1E-B50F-CE708C47C240}" destId="{6A8AEAD3-62B6-41E2-9A88-B1A55CB2677E}" srcOrd="0" destOrd="2" presId="urn:microsoft.com/office/officeart/2005/8/layout/hList1"/>
    <dgm:cxn modelId="{0AD6B89E-37C8-4795-8632-2F29911BE6BC}" type="presOf" srcId="{86E31A26-50CD-4AC7-AF86-43488D91569A}" destId="{8C2E577C-BC75-4BF7-A264-A2713F1FC4CE}" srcOrd="0" destOrd="0" presId="urn:microsoft.com/office/officeart/2005/8/layout/hList1"/>
    <dgm:cxn modelId="{D39D4EA5-3296-4773-A55C-45BC80BA69D5}" srcId="{40087A0C-4E95-45CB-9B5B-63D042FD7944}" destId="{26F52FD1-AFD3-415A-A71C-6702599FCDE6}" srcOrd="0" destOrd="0" parTransId="{C9F0909F-7877-476C-B314-13B2E9578002}" sibTransId="{77149F46-6EA0-48A6-B49D-2D1856DFBDD9}"/>
    <dgm:cxn modelId="{80EB76A5-F322-4A30-9BF8-5B1E0DD13585}" srcId="{AF685E32-0D4F-4320-A85B-681D8B0618DB}" destId="{35AD5F1E-86E1-4B1E-B50F-CE708C47C240}" srcOrd="2" destOrd="0" parTransId="{08E6EDBE-9EF7-462B-974D-72291D5F3619}" sibTransId="{FA64CEA4-ED12-437D-AB23-C544D58B84FD}"/>
    <dgm:cxn modelId="{18F900A8-5B6E-4BE8-81DF-02ECA58A4CF2}" type="presOf" srcId="{18B77FD6-B380-48B5-B566-F40E64DEF5CB}" destId="{A4BA5B52-1B69-4801-8787-C2EDFC6CB138}" srcOrd="0" destOrd="0" presId="urn:microsoft.com/office/officeart/2005/8/layout/hList1"/>
    <dgm:cxn modelId="{06A2B8AA-C864-4703-B2C6-B14EAAF466E7}" type="presOf" srcId="{2946E080-C235-4770-8B65-63F6815CCD9C}" destId="{985AE2E3-C6EE-4435-985C-85A7E840BD6F}" srcOrd="0" destOrd="0" presId="urn:microsoft.com/office/officeart/2005/8/layout/hList1"/>
    <dgm:cxn modelId="{634297AB-D2E5-4613-AD84-E257C7621085}" type="presOf" srcId="{7CBF7E4C-5947-49A4-A682-59D68DDB7830}" destId="{5BAF7669-AE5B-4994-ABF1-0E069EF2E4C9}" srcOrd="0" destOrd="0" presId="urn:microsoft.com/office/officeart/2005/8/layout/hList1"/>
    <dgm:cxn modelId="{E15081AE-7E1D-4879-97CF-A3F6A9C8912D}" type="presOf" srcId="{0F440999-E258-45AE-BAC3-C697D9AB736D}" destId="{5BAF7669-AE5B-4994-ABF1-0E069EF2E4C9}" srcOrd="0" destOrd="1" presId="urn:microsoft.com/office/officeart/2005/8/layout/hList1"/>
    <dgm:cxn modelId="{8A41BCB3-F11A-4F2C-9399-837C1B82EA27}" type="presOf" srcId="{26F52FD1-AFD3-415A-A71C-6702599FCDE6}" destId="{E98C8644-63CC-48D3-AECE-65A373E44E40}" srcOrd="0" destOrd="0" presId="urn:microsoft.com/office/officeart/2005/8/layout/hList1"/>
    <dgm:cxn modelId="{CCB1DDB3-732F-4399-8F26-BB7C67DA4E01}" srcId="{AAAA9BBD-8A57-4AF0-98D8-76CF78E6A054}" destId="{EA8F1BBB-D0B0-4F6E-8FF8-3411D6D6BE52}" srcOrd="1" destOrd="0" parTransId="{329805AB-502D-45E9-893B-6E2A5EA5234B}" sibTransId="{AD5D1C7E-9912-40BF-9A91-FA0151FDBC0A}"/>
    <dgm:cxn modelId="{B1F296B8-F175-4222-B895-D67853976A8C}" type="presOf" srcId="{D96A1CD8-49B9-49E0-978C-99E63A28E625}" destId="{5A29A4CE-4CB7-4844-96AA-7DCB5C2DF357}" srcOrd="0" destOrd="0" presId="urn:microsoft.com/office/officeart/2005/8/layout/hList1"/>
    <dgm:cxn modelId="{D59649BC-C708-42F6-A7F9-F4F27C50F058}" srcId="{40087A0C-4E95-45CB-9B5B-63D042FD7944}" destId="{D365282E-E1D1-4B55-95D5-0D1DCD25E574}" srcOrd="5" destOrd="0" parTransId="{AA3510A8-E79D-4F9C-97A9-672004230864}" sibTransId="{86943A2B-AC09-4C06-932B-3A7AD9BAE822}"/>
    <dgm:cxn modelId="{48519EBE-1F9E-4F42-A19F-D2E5E676C9CD}" srcId="{40087A0C-4E95-45CB-9B5B-63D042FD7944}" destId="{2946E080-C235-4770-8B65-63F6815CCD9C}" srcOrd="1" destOrd="0" parTransId="{3F64A481-E0D5-449C-BAE9-B845BE68704E}" sibTransId="{8F2944FE-52C6-41C3-AC8C-B49F01DB2E52}"/>
    <dgm:cxn modelId="{AE02E8BE-5031-4462-AF91-8837B0AC88FC}" srcId="{2946E080-C235-4770-8B65-63F6815CCD9C}" destId="{86E31A26-50CD-4AC7-AF86-43488D91569A}" srcOrd="0" destOrd="0" parTransId="{5F8053FA-B8F0-4645-B64B-CB63ECABAF4F}" sibTransId="{EF499972-CD18-4C58-A74A-7F2B3114A7E0}"/>
    <dgm:cxn modelId="{353925C4-D00F-4C97-A657-715561C90C07}" srcId="{26F52FD1-AFD3-415A-A71C-6702599FCDE6}" destId="{18B77FD6-B380-48B5-B566-F40E64DEF5CB}" srcOrd="0" destOrd="0" parTransId="{FBE6024C-1A73-4601-AF82-2FB735BDA41C}" sibTransId="{98AA9042-0D29-458C-AE2B-C27B61E9F669}"/>
    <dgm:cxn modelId="{939078CB-F5D4-4975-8290-2432D8DFA7C0}" type="presOf" srcId="{AF685E32-0D4F-4320-A85B-681D8B0618DB}" destId="{881878C4-3F22-43EB-82D0-1BB59FC9AC6D}" srcOrd="0" destOrd="0" presId="urn:microsoft.com/office/officeart/2005/8/layout/hList1"/>
    <dgm:cxn modelId="{C38A5DD7-9661-418D-8AFA-5F4D81F16B11}" srcId="{AAAA9BBD-8A57-4AF0-98D8-76CF78E6A054}" destId="{BB180D24-1AE6-40D4-B153-88BCCA30E67E}" srcOrd="2" destOrd="0" parTransId="{DCC9C523-3FA3-4C5E-B9A7-12BE83ACF163}" sibTransId="{BF179386-8C39-421C-8306-4D9A2AF1EB2E}"/>
    <dgm:cxn modelId="{E49F2FDB-7561-410C-A638-3B16F38EDA60}" type="presOf" srcId="{1C87E4A9-AAD2-491E-8F9A-BE3FA87A1704}" destId="{6A8AEAD3-62B6-41E2-9A88-B1A55CB2677E}" srcOrd="0" destOrd="0" presId="urn:microsoft.com/office/officeart/2005/8/layout/hList1"/>
    <dgm:cxn modelId="{4B6236EA-2348-4DBA-B16A-9765C556E18C}" type="presOf" srcId="{974AE1D8-BE90-444A-A947-37D08BBC2707}" destId="{16D2B254-8520-42FC-8C6A-0539318E392F}" srcOrd="0" destOrd="0" presId="urn:microsoft.com/office/officeart/2005/8/layout/hList1"/>
    <dgm:cxn modelId="{978314FF-CF3D-49AD-A01B-634D74BE3426}" srcId="{AAAA9BBD-8A57-4AF0-98D8-76CF78E6A054}" destId="{D96A1CD8-49B9-49E0-978C-99E63A28E625}" srcOrd="0" destOrd="0" parTransId="{9C1E41EC-4165-4376-8732-0B4B257B6CF2}" sibTransId="{00BCC47B-C8AF-497D-B5B8-7BE6479FA891}"/>
    <dgm:cxn modelId="{C04748D4-CB96-497F-953A-AE83FB433BF5}" type="presParOf" srcId="{374182C5-9FE8-46E6-8ECA-1E5981B50E17}" destId="{FFDF669C-BAB5-4008-9A07-1C86B54B2D14}" srcOrd="0" destOrd="0" presId="urn:microsoft.com/office/officeart/2005/8/layout/hList1"/>
    <dgm:cxn modelId="{8BF5A9DF-928C-470C-B276-DE64710846B2}" type="presParOf" srcId="{FFDF669C-BAB5-4008-9A07-1C86B54B2D14}" destId="{E98C8644-63CC-48D3-AECE-65A373E44E40}" srcOrd="0" destOrd="0" presId="urn:microsoft.com/office/officeart/2005/8/layout/hList1"/>
    <dgm:cxn modelId="{6D232B19-0BB2-4541-9A8E-2EC903D21AD6}" type="presParOf" srcId="{FFDF669C-BAB5-4008-9A07-1C86B54B2D14}" destId="{A4BA5B52-1B69-4801-8787-C2EDFC6CB138}" srcOrd="1" destOrd="0" presId="urn:microsoft.com/office/officeart/2005/8/layout/hList1"/>
    <dgm:cxn modelId="{8E09868D-B0AA-47C3-BB02-333AC6A1DCB6}" type="presParOf" srcId="{374182C5-9FE8-46E6-8ECA-1E5981B50E17}" destId="{FF0F52E0-0C3B-451D-A85D-9FBE0106C437}" srcOrd="1" destOrd="0" presId="urn:microsoft.com/office/officeart/2005/8/layout/hList1"/>
    <dgm:cxn modelId="{AD6522E1-87ED-42E1-8FCF-3B00EF7EC900}" type="presParOf" srcId="{374182C5-9FE8-46E6-8ECA-1E5981B50E17}" destId="{2DA1F8A3-BBDD-4087-8572-97E66DBF060D}" srcOrd="2" destOrd="0" presId="urn:microsoft.com/office/officeart/2005/8/layout/hList1"/>
    <dgm:cxn modelId="{40052561-6583-4B16-A7EB-FD717E68DFFA}" type="presParOf" srcId="{2DA1F8A3-BBDD-4087-8572-97E66DBF060D}" destId="{985AE2E3-C6EE-4435-985C-85A7E840BD6F}" srcOrd="0" destOrd="0" presId="urn:microsoft.com/office/officeart/2005/8/layout/hList1"/>
    <dgm:cxn modelId="{EA1CE937-FFF4-480C-AC83-059C300DBAD9}" type="presParOf" srcId="{2DA1F8A3-BBDD-4087-8572-97E66DBF060D}" destId="{8C2E577C-BC75-4BF7-A264-A2713F1FC4CE}" srcOrd="1" destOrd="0" presId="urn:microsoft.com/office/officeart/2005/8/layout/hList1"/>
    <dgm:cxn modelId="{8B321189-F0CB-4F6B-83F1-35F923159E08}" type="presParOf" srcId="{374182C5-9FE8-46E6-8ECA-1E5981B50E17}" destId="{21E8E589-CBD1-4C87-B47C-7CDE6A60F1B1}" srcOrd="3" destOrd="0" presId="urn:microsoft.com/office/officeart/2005/8/layout/hList1"/>
    <dgm:cxn modelId="{DD578DFB-7FAE-4678-86BF-7D4B8326010F}" type="presParOf" srcId="{374182C5-9FE8-46E6-8ECA-1E5981B50E17}" destId="{1B5AC013-F7B6-4A09-8EE7-1217DDE57AFE}" srcOrd="4" destOrd="0" presId="urn:microsoft.com/office/officeart/2005/8/layout/hList1"/>
    <dgm:cxn modelId="{81B614F0-04F0-4367-82BC-9AF28FB39676}" type="presParOf" srcId="{1B5AC013-F7B6-4A09-8EE7-1217DDE57AFE}" destId="{881878C4-3F22-43EB-82D0-1BB59FC9AC6D}" srcOrd="0" destOrd="0" presId="urn:microsoft.com/office/officeart/2005/8/layout/hList1"/>
    <dgm:cxn modelId="{FF7D4903-B71B-449D-97A2-393CA618162F}" type="presParOf" srcId="{1B5AC013-F7B6-4A09-8EE7-1217DDE57AFE}" destId="{6A8AEAD3-62B6-41E2-9A88-B1A55CB2677E}" srcOrd="1" destOrd="0" presId="urn:microsoft.com/office/officeart/2005/8/layout/hList1"/>
    <dgm:cxn modelId="{E7CD1DB8-9E05-4CC7-BDF6-5C367656AD01}" type="presParOf" srcId="{374182C5-9FE8-46E6-8ECA-1E5981B50E17}" destId="{DCB1B3EF-4B5C-4906-8FE9-9B7A6F491EBF}" srcOrd="5" destOrd="0" presId="urn:microsoft.com/office/officeart/2005/8/layout/hList1"/>
    <dgm:cxn modelId="{1D249944-7824-489B-98FE-279B0D2AF78E}" type="presParOf" srcId="{374182C5-9FE8-46E6-8ECA-1E5981B50E17}" destId="{9E8C6E22-98CE-4730-B79D-4BC1983F88FF}" srcOrd="6" destOrd="0" presId="urn:microsoft.com/office/officeart/2005/8/layout/hList1"/>
    <dgm:cxn modelId="{082CC220-AD6B-4D73-BF60-39697FE49AD3}" type="presParOf" srcId="{9E8C6E22-98CE-4730-B79D-4BC1983F88FF}" destId="{16D2B254-8520-42FC-8C6A-0539318E392F}" srcOrd="0" destOrd="0" presId="urn:microsoft.com/office/officeart/2005/8/layout/hList1"/>
    <dgm:cxn modelId="{0DDB4C29-B202-4A7A-B4E0-DC2FE290B10B}" type="presParOf" srcId="{9E8C6E22-98CE-4730-B79D-4BC1983F88FF}" destId="{BE24F011-3241-4609-B788-23112DC08C74}" srcOrd="1" destOrd="0" presId="urn:microsoft.com/office/officeart/2005/8/layout/hList1"/>
    <dgm:cxn modelId="{C6991693-B414-4909-98DA-52A33B8866F1}" type="presParOf" srcId="{374182C5-9FE8-46E6-8ECA-1E5981B50E17}" destId="{7F19A318-0951-4456-9D69-97BC27751B1B}" srcOrd="7" destOrd="0" presId="urn:microsoft.com/office/officeart/2005/8/layout/hList1"/>
    <dgm:cxn modelId="{0BAC8293-F3D7-4E76-95D4-6670BB3F9964}" type="presParOf" srcId="{374182C5-9FE8-46E6-8ECA-1E5981B50E17}" destId="{0E1AB0AD-9A6B-42B6-94FA-DBDCD9DED424}" srcOrd="8" destOrd="0" presId="urn:microsoft.com/office/officeart/2005/8/layout/hList1"/>
    <dgm:cxn modelId="{30699974-D017-4003-A118-358846CF20EB}" type="presParOf" srcId="{0E1AB0AD-9A6B-42B6-94FA-DBDCD9DED424}" destId="{041731EA-52D7-4084-BB78-A0ED8E3FBC28}" srcOrd="0" destOrd="0" presId="urn:microsoft.com/office/officeart/2005/8/layout/hList1"/>
    <dgm:cxn modelId="{E2EDB767-1A75-4935-806F-DFE80D9EB9CA}" type="presParOf" srcId="{0E1AB0AD-9A6B-42B6-94FA-DBDCD9DED424}" destId="{5A29A4CE-4CB7-4844-96AA-7DCB5C2DF357}" srcOrd="1" destOrd="0" presId="urn:microsoft.com/office/officeart/2005/8/layout/hList1"/>
    <dgm:cxn modelId="{66CF9C55-F22D-4846-9F52-66CDDAFC3549}" type="presParOf" srcId="{374182C5-9FE8-46E6-8ECA-1E5981B50E17}" destId="{FC730064-A971-498D-AB69-4572038F6609}" srcOrd="9" destOrd="0" presId="urn:microsoft.com/office/officeart/2005/8/layout/hList1"/>
    <dgm:cxn modelId="{9A44D049-7AC8-463B-8BCB-D92A11393B17}" type="presParOf" srcId="{374182C5-9FE8-46E6-8ECA-1E5981B50E17}" destId="{277EFE19-F428-4222-94A1-3FBB2F385745}" srcOrd="10" destOrd="0" presId="urn:microsoft.com/office/officeart/2005/8/layout/hList1"/>
    <dgm:cxn modelId="{B22027B3-F03E-4270-9237-F879D9587397}" type="presParOf" srcId="{277EFE19-F428-4222-94A1-3FBB2F385745}" destId="{84BFF9B2-F594-4728-9D26-BE8E6A45626C}" srcOrd="0" destOrd="0" presId="urn:microsoft.com/office/officeart/2005/8/layout/hList1"/>
    <dgm:cxn modelId="{DACFF86B-C3BF-414C-9D06-2B4F39830174}" type="presParOf" srcId="{277EFE19-F428-4222-94A1-3FBB2F385745}" destId="{5BAF7669-AE5B-4994-ABF1-0E069EF2E4C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1180F9A-E5E6-480C-9F40-9DDB9EBE9671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33C6411-3AFC-4904-9104-E8BF365FB955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b="1" dirty="0">
              <a:solidFill>
                <a:srgbClr val="002060"/>
              </a:solidFill>
            </a:rPr>
            <a:t>Избегание </a:t>
          </a:r>
        </a:p>
      </dgm:t>
    </dgm:pt>
    <dgm:pt modelId="{06638981-787E-43F2-A865-A9CB420EF8BA}" type="parTrans" cxnId="{09F836B2-85CE-41AF-9190-8B7E79B44D4A}">
      <dgm:prSet/>
      <dgm:spPr/>
      <dgm:t>
        <a:bodyPr/>
        <a:lstStyle/>
        <a:p>
          <a:endParaRPr lang="ru-RU"/>
        </a:p>
      </dgm:t>
    </dgm:pt>
    <dgm:pt modelId="{9B9A0690-5782-4C8A-AEE9-AB03ED227F88}" type="sibTrans" cxnId="{09F836B2-85CE-41AF-9190-8B7E79B44D4A}">
      <dgm:prSet/>
      <dgm:spPr/>
      <dgm:t>
        <a:bodyPr/>
        <a:lstStyle/>
        <a:p>
          <a:endParaRPr lang="ru-RU"/>
        </a:p>
      </dgm:t>
    </dgm:pt>
    <dgm:pt modelId="{9BFDB35F-E711-44E4-8CFF-6814AFDDE86B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100" b="1" dirty="0">
              <a:solidFill>
                <a:srgbClr val="002060"/>
              </a:solidFill>
            </a:rPr>
            <a:t>Приспосабливаемость</a:t>
          </a:r>
        </a:p>
      </dgm:t>
    </dgm:pt>
    <dgm:pt modelId="{FA50299D-52A0-4EF4-AAC7-C20178A32BEF}" type="parTrans" cxnId="{4C418886-E1E3-4EFC-B23A-617D2578534C}">
      <dgm:prSet/>
      <dgm:spPr/>
      <dgm:t>
        <a:bodyPr/>
        <a:lstStyle/>
        <a:p>
          <a:endParaRPr lang="ru-RU"/>
        </a:p>
      </dgm:t>
    </dgm:pt>
    <dgm:pt modelId="{62B5CD21-D3F3-4739-9F15-7F400C59A05C}" type="sibTrans" cxnId="{4C418886-E1E3-4EFC-B23A-617D2578534C}">
      <dgm:prSet/>
      <dgm:spPr/>
      <dgm:t>
        <a:bodyPr/>
        <a:lstStyle/>
        <a:p>
          <a:endParaRPr lang="ru-RU"/>
        </a:p>
      </dgm:t>
    </dgm:pt>
    <dgm:pt modelId="{33D18DFA-5C1D-42A1-90BF-CC6883196326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b="1" dirty="0">
              <a:solidFill>
                <a:srgbClr val="002060"/>
              </a:solidFill>
            </a:rPr>
            <a:t>Конкуренция:</a:t>
          </a:r>
        </a:p>
      </dgm:t>
    </dgm:pt>
    <dgm:pt modelId="{1AEAE114-7711-44ED-8C20-D201D2DC8A0C}" type="parTrans" cxnId="{17DFB915-8A7A-48F6-8F8D-29E0D2BB1632}">
      <dgm:prSet/>
      <dgm:spPr/>
      <dgm:t>
        <a:bodyPr/>
        <a:lstStyle/>
        <a:p>
          <a:endParaRPr lang="ru-RU"/>
        </a:p>
      </dgm:t>
    </dgm:pt>
    <dgm:pt modelId="{21F16567-FA17-4B34-827B-3FE8EC9A249F}" type="sibTrans" cxnId="{17DFB915-8A7A-48F6-8F8D-29E0D2BB1632}">
      <dgm:prSet/>
      <dgm:spPr/>
      <dgm:t>
        <a:bodyPr/>
        <a:lstStyle/>
        <a:p>
          <a:endParaRPr lang="ru-RU"/>
        </a:p>
      </dgm:t>
    </dgm:pt>
    <dgm:pt modelId="{6A906ABB-C219-4CCA-9878-32526B4D49D8}">
      <dgm:prSet custT="1"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400" b="1" dirty="0">
              <a:solidFill>
                <a:srgbClr val="002060"/>
              </a:solidFill>
            </a:rPr>
            <a:t>Компромисс</a:t>
          </a:r>
        </a:p>
      </dgm:t>
    </dgm:pt>
    <dgm:pt modelId="{A17A4366-E87C-43CB-821C-A1F01749915F}" type="parTrans" cxnId="{76095261-645E-4BD2-9544-897E14E633B9}">
      <dgm:prSet/>
      <dgm:spPr/>
      <dgm:t>
        <a:bodyPr/>
        <a:lstStyle/>
        <a:p>
          <a:endParaRPr lang="ru-RU"/>
        </a:p>
      </dgm:t>
    </dgm:pt>
    <dgm:pt modelId="{00531188-DC91-4E94-A8BF-C17C117D4326}" type="sibTrans" cxnId="{76095261-645E-4BD2-9544-897E14E633B9}">
      <dgm:prSet/>
      <dgm:spPr/>
      <dgm:t>
        <a:bodyPr/>
        <a:lstStyle/>
        <a:p>
          <a:endParaRPr lang="ru-RU"/>
        </a:p>
      </dgm:t>
    </dgm:pt>
    <dgm:pt modelId="{AE170DDC-02D3-411A-A8FD-BBF60B0D04AF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400" b="1" dirty="0">
              <a:solidFill>
                <a:srgbClr val="002060"/>
              </a:solidFill>
            </a:rPr>
            <a:t>Сотрудничество:</a:t>
          </a:r>
        </a:p>
      </dgm:t>
    </dgm:pt>
    <dgm:pt modelId="{8C504CD6-B70B-49E5-A9DC-4EDEF3AD1AA6}" type="parTrans" cxnId="{78EE3CE8-BD49-4BB9-BE0A-017DAC3765F7}">
      <dgm:prSet/>
      <dgm:spPr/>
      <dgm:t>
        <a:bodyPr/>
        <a:lstStyle/>
        <a:p>
          <a:endParaRPr lang="ru-RU"/>
        </a:p>
      </dgm:t>
    </dgm:pt>
    <dgm:pt modelId="{DF56BC49-6963-43DB-A5A9-086981D8A5E1}" type="sibTrans" cxnId="{78EE3CE8-BD49-4BB9-BE0A-017DAC3765F7}">
      <dgm:prSet/>
      <dgm:spPr/>
      <dgm:t>
        <a:bodyPr/>
        <a:lstStyle/>
        <a:p>
          <a:endParaRPr lang="ru-RU"/>
        </a:p>
      </dgm:t>
    </dgm:pt>
    <dgm:pt modelId="{E7DF4145-593E-4F6F-A846-A2FB8909A19D}">
      <dgm:prSet custT="1"/>
      <dgm:spPr>
        <a:ln>
          <a:solidFill>
            <a:schemeClr val="tx1"/>
          </a:solidFill>
        </a:ln>
      </dgm:spPr>
      <dgm:t>
        <a:bodyPr/>
        <a:lstStyle/>
        <a:p>
          <a:pPr algn="ctr">
            <a:buNone/>
          </a:pPr>
          <a:r>
            <a:rPr lang="ru-RU" sz="1100" b="1" dirty="0">
              <a:solidFill>
                <a:srgbClr val="FF0000"/>
              </a:solidFill>
            </a:rPr>
            <a:t>низкая напористость </a:t>
          </a:r>
          <a:r>
            <a:rPr lang="ru-RU" sz="1100" b="1" dirty="0">
              <a:solidFill>
                <a:srgbClr val="002060"/>
              </a:solidFill>
            </a:rPr>
            <a:t>и</a:t>
          </a:r>
          <a:r>
            <a:rPr lang="ru-RU" sz="11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1100" b="1" dirty="0">
              <a:solidFill>
                <a:srgbClr val="FF0000"/>
              </a:solidFill>
            </a:rPr>
            <a:t>низкая готовность к сотрудничеству</a:t>
          </a:r>
          <a:r>
            <a:rPr lang="ru-RU" sz="1100" dirty="0">
              <a:solidFill>
                <a:srgbClr val="FF0000"/>
              </a:solidFill>
            </a:rPr>
            <a:t> </a:t>
          </a:r>
        </a:p>
      </dgm:t>
    </dgm:pt>
    <dgm:pt modelId="{61132EAC-8F38-4ACA-8785-1CED7A6AC22C}" type="parTrans" cxnId="{6B5342B5-8D2B-4162-9771-33A3489F96BD}">
      <dgm:prSet/>
      <dgm:spPr/>
      <dgm:t>
        <a:bodyPr/>
        <a:lstStyle/>
        <a:p>
          <a:endParaRPr lang="ru-RU"/>
        </a:p>
      </dgm:t>
    </dgm:pt>
    <dgm:pt modelId="{9B5AF431-41CA-470D-9FEC-E9D5B3DCC09B}" type="sibTrans" cxnId="{6B5342B5-8D2B-4162-9771-33A3489F96BD}">
      <dgm:prSet/>
      <dgm:spPr/>
      <dgm:t>
        <a:bodyPr/>
        <a:lstStyle/>
        <a:p>
          <a:endParaRPr lang="ru-RU"/>
        </a:p>
      </dgm:t>
    </dgm:pt>
    <dgm:pt modelId="{BAAF560E-BF4F-436C-9FB3-6288A89F7916}">
      <dgm:prSet custT="1"/>
      <dgm:spPr>
        <a:ln>
          <a:solidFill>
            <a:schemeClr val="tx1"/>
          </a:solidFill>
        </a:ln>
      </dgm:spPr>
      <dgm:t>
        <a:bodyPr/>
        <a:lstStyle/>
        <a:p>
          <a:pPr algn="ctr">
            <a:buNone/>
          </a:pPr>
          <a:r>
            <a:rPr lang="ru-RU" sz="1100" b="1" dirty="0">
              <a:solidFill>
                <a:srgbClr val="FF0000"/>
              </a:solidFill>
            </a:rPr>
            <a:t>низкая напористость </a:t>
          </a:r>
          <a:r>
            <a:rPr lang="ru-RU" sz="1100" b="1" dirty="0">
              <a:solidFill>
                <a:srgbClr val="002060"/>
              </a:solidFill>
            </a:rPr>
            <a:t>и</a:t>
          </a:r>
          <a:r>
            <a:rPr lang="ru-RU" sz="1100" b="1" dirty="0">
              <a:solidFill>
                <a:schemeClr val="accent6">
                  <a:lumMod val="50000"/>
                </a:schemeClr>
              </a:solidFill>
            </a:rPr>
            <a:t> высокая готовность к сотрудничеству</a:t>
          </a:r>
          <a:r>
            <a:rPr lang="ru-RU" sz="1100" dirty="0">
              <a:solidFill>
                <a:srgbClr val="002060"/>
              </a:solidFill>
            </a:rPr>
            <a:t> </a:t>
          </a:r>
        </a:p>
      </dgm:t>
    </dgm:pt>
    <dgm:pt modelId="{03F19FFB-0434-4488-91BE-7847DD7AB45B}" type="parTrans" cxnId="{7FCB7AC1-5553-4FA3-BCCA-567B8FCC93B9}">
      <dgm:prSet/>
      <dgm:spPr/>
      <dgm:t>
        <a:bodyPr/>
        <a:lstStyle/>
        <a:p>
          <a:endParaRPr lang="ru-RU"/>
        </a:p>
      </dgm:t>
    </dgm:pt>
    <dgm:pt modelId="{3CE17351-205F-464E-AECD-BD79B3566FDD}" type="sibTrans" cxnId="{7FCB7AC1-5553-4FA3-BCCA-567B8FCC93B9}">
      <dgm:prSet/>
      <dgm:spPr/>
      <dgm:t>
        <a:bodyPr/>
        <a:lstStyle/>
        <a:p>
          <a:endParaRPr lang="ru-RU"/>
        </a:p>
      </dgm:t>
    </dgm:pt>
    <dgm:pt modelId="{68A43514-1852-439A-A30D-91549E1B3EFA}">
      <dgm:prSet custT="1"/>
      <dgm:spPr>
        <a:ln>
          <a:solidFill>
            <a:schemeClr val="tx1"/>
          </a:solidFill>
        </a:ln>
      </dgm:spPr>
      <dgm:t>
        <a:bodyPr/>
        <a:lstStyle/>
        <a:p>
          <a:pPr algn="ctr">
            <a:buNone/>
          </a:pPr>
          <a:r>
            <a:rPr lang="ru-RU" sz="1100" b="1" dirty="0">
              <a:solidFill>
                <a:srgbClr val="FF0000"/>
              </a:solidFill>
            </a:rPr>
            <a:t>высокая напористость </a:t>
          </a:r>
          <a:r>
            <a:rPr lang="ru-RU" sz="1100" b="1" dirty="0">
              <a:solidFill>
                <a:srgbClr val="002060"/>
              </a:solidFill>
            </a:rPr>
            <a:t>и</a:t>
          </a:r>
          <a:r>
            <a:rPr lang="ru-RU" sz="11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1100" b="1" dirty="0">
              <a:solidFill>
                <a:srgbClr val="FF0000"/>
              </a:solidFill>
            </a:rPr>
            <a:t>низкая готовность к сотрудничеству</a:t>
          </a:r>
          <a:endParaRPr lang="ru-RU" sz="1100" dirty="0">
            <a:solidFill>
              <a:srgbClr val="002060"/>
            </a:solidFill>
          </a:endParaRPr>
        </a:p>
      </dgm:t>
    </dgm:pt>
    <dgm:pt modelId="{875120A2-8FF6-45DB-AD7A-9B20670EAEEA}" type="parTrans" cxnId="{151B9729-A886-4F2E-B3AE-A4C2517FE3F6}">
      <dgm:prSet/>
      <dgm:spPr/>
      <dgm:t>
        <a:bodyPr/>
        <a:lstStyle/>
        <a:p>
          <a:endParaRPr lang="ru-RU"/>
        </a:p>
      </dgm:t>
    </dgm:pt>
    <dgm:pt modelId="{FA53ADA8-CC3B-48A3-9962-C6D42EE1D6CF}" type="sibTrans" cxnId="{151B9729-A886-4F2E-B3AE-A4C2517FE3F6}">
      <dgm:prSet/>
      <dgm:spPr/>
      <dgm:t>
        <a:bodyPr/>
        <a:lstStyle/>
        <a:p>
          <a:endParaRPr lang="ru-RU"/>
        </a:p>
      </dgm:t>
    </dgm:pt>
    <dgm:pt modelId="{7633A891-223E-4ACE-B6C1-4152E96600BC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>
            <a:buNone/>
          </a:pPr>
          <a:r>
            <a:rPr lang="ru-RU" sz="1100" b="1" dirty="0">
              <a:solidFill>
                <a:schemeClr val="accent6">
                  <a:lumMod val="50000"/>
                </a:schemeClr>
              </a:solidFill>
            </a:rPr>
            <a:t>умеренная напористость </a:t>
          </a:r>
          <a:r>
            <a:rPr lang="ru-RU" sz="1100" b="1" dirty="0">
              <a:solidFill>
                <a:srgbClr val="002060"/>
              </a:solidFill>
            </a:rPr>
            <a:t>и</a:t>
          </a:r>
          <a:r>
            <a:rPr lang="ru-RU" sz="1100" b="1" dirty="0">
              <a:solidFill>
                <a:schemeClr val="accent6">
                  <a:lumMod val="50000"/>
                </a:schemeClr>
              </a:solidFill>
            </a:rPr>
            <a:t> высокая готовность к сотрудничеству</a:t>
          </a:r>
          <a:endParaRPr lang="ru-RU" sz="1100" b="1" dirty="0">
            <a:solidFill>
              <a:srgbClr val="002060"/>
            </a:solidFill>
          </a:endParaRPr>
        </a:p>
      </dgm:t>
    </dgm:pt>
    <dgm:pt modelId="{7547D9AB-CD32-4F43-BC83-2A41B5B0E47A}" type="parTrans" cxnId="{9B7D1424-BE5C-485A-B81F-12E1642F2795}">
      <dgm:prSet/>
      <dgm:spPr/>
      <dgm:t>
        <a:bodyPr/>
        <a:lstStyle/>
        <a:p>
          <a:endParaRPr lang="ru-RU"/>
        </a:p>
      </dgm:t>
    </dgm:pt>
    <dgm:pt modelId="{DC2BC57B-F1FC-4E33-853B-790CE5356570}" type="sibTrans" cxnId="{9B7D1424-BE5C-485A-B81F-12E1642F2795}">
      <dgm:prSet/>
      <dgm:spPr/>
      <dgm:t>
        <a:bodyPr/>
        <a:lstStyle/>
        <a:p>
          <a:endParaRPr lang="ru-RU"/>
        </a:p>
      </dgm:t>
    </dgm:pt>
    <dgm:pt modelId="{3FF5F8D2-7162-4A19-8091-FADB546A2528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>
            <a:buNone/>
          </a:pPr>
          <a:r>
            <a:rPr lang="ru-RU" sz="1100" b="1" dirty="0">
              <a:solidFill>
                <a:srgbClr val="FF0000"/>
              </a:solidFill>
            </a:rPr>
            <a:t>высокая напористость </a:t>
          </a:r>
          <a:r>
            <a:rPr lang="ru-RU" sz="1100" b="1" dirty="0">
              <a:solidFill>
                <a:schemeClr val="accent6">
                  <a:lumMod val="50000"/>
                </a:schemeClr>
              </a:solidFill>
            </a:rPr>
            <a:t>и</a:t>
          </a:r>
          <a:r>
            <a:rPr lang="ru-RU" sz="1100" b="1" dirty="0">
              <a:solidFill>
                <a:srgbClr val="FF0000"/>
              </a:solidFill>
            </a:rPr>
            <a:t> </a:t>
          </a:r>
          <a:r>
            <a:rPr lang="ru-RU" sz="1100" b="1" dirty="0">
              <a:solidFill>
                <a:schemeClr val="accent6">
                  <a:lumMod val="50000"/>
                </a:schemeClr>
              </a:solidFill>
            </a:rPr>
            <a:t>высокая готовность к сотрудничеству</a:t>
          </a:r>
          <a:endParaRPr lang="ru-RU" sz="1100" b="1" dirty="0">
            <a:solidFill>
              <a:srgbClr val="002060"/>
            </a:solidFill>
          </a:endParaRPr>
        </a:p>
      </dgm:t>
    </dgm:pt>
    <dgm:pt modelId="{8CB60898-AB5A-4D7A-9632-38E530B5E4FA}" type="parTrans" cxnId="{AB3F1119-25D4-4E7F-8262-1F8FA0267F42}">
      <dgm:prSet/>
      <dgm:spPr/>
      <dgm:t>
        <a:bodyPr/>
        <a:lstStyle/>
        <a:p>
          <a:endParaRPr lang="ru-RU"/>
        </a:p>
      </dgm:t>
    </dgm:pt>
    <dgm:pt modelId="{2BAFD365-3818-4319-96C5-BAABA121CCF7}" type="sibTrans" cxnId="{AB3F1119-25D4-4E7F-8262-1F8FA0267F42}">
      <dgm:prSet/>
      <dgm:spPr/>
      <dgm:t>
        <a:bodyPr/>
        <a:lstStyle/>
        <a:p>
          <a:endParaRPr lang="ru-RU"/>
        </a:p>
      </dgm:t>
    </dgm:pt>
    <dgm:pt modelId="{F56AFF65-AA38-49F5-95CC-7B366CE76068}">
      <dgm:prSet custT="1"/>
      <dgm:spPr>
        <a:ln>
          <a:solidFill>
            <a:schemeClr val="tx1"/>
          </a:solidFill>
        </a:ln>
      </dgm:spPr>
      <dgm:t>
        <a:bodyPr/>
        <a:lstStyle/>
        <a:p>
          <a:pPr algn="ctr">
            <a:buNone/>
          </a:pPr>
          <a:r>
            <a:rPr lang="ru-RU" sz="1100" b="1" dirty="0">
              <a:solidFill>
                <a:srgbClr val="002060"/>
              </a:solidFill>
            </a:rPr>
            <a:t>«С удовольствием, как вы скажете» </a:t>
          </a:r>
          <a:endParaRPr lang="ru-RU" sz="1100" dirty="0">
            <a:solidFill>
              <a:srgbClr val="002060"/>
            </a:solidFill>
          </a:endParaRPr>
        </a:p>
      </dgm:t>
    </dgm:pt>
    <dgm:pt modelId="{F6132196-FF84-4EDB-84B5-5498B9F97FD3}" type="parTrans" cxnId="{B5CCEF81-1820-4BB0-A13E-FAD78B9AFF2B}">
      <dgm:prSet/>
      <dgm:spPr/>
      <dgm:t>
        <a:bodyPr/>
        <a:lstStyle/>
        <a:p>
          <a:endParaRPr lang="ru-RU"/>
        </a:p>
      </dgm:t>
    </dgm:pt>
    <dgm:pt modelId="{5E55B7E3-CA40-4D90-8ECA-097947B856FD}" type="sibTrans" cxnId="{B5CCEF81-1820-4BB0-A13E-FAD78B9AFF2B}">
      <dgm:prSet/>
      <dgm:spPr/>
      <dgm:t>
        <a:bodyPr/>
        <a:lstStyle/>
        <a:p>
          <a:endParaRPr lang="ru-RU"/>
        </a:p>
      </dgm:t>
    </dgm:pt>
    <dgm:pt modelId="{F44C42AF-B00B-4D4D-87D8-59D2999EBED8}">
      <dgm:prSet custT="1"/>
      <dgm:spPr>
        <a:ln>
          <a:solidFill>
            <a:schemeClr val="tx1"/>
          </a:solidFill>
        </a:ln>
      </dgm:spPr>
      <dgm:t>
        <a:bodyPr/>
        <a:lstStyle/>
        <a:p>
          <a:pPr algn="ctr">
            <a:buNone/>
          </a:pPr>
          <a:r>
            <a:rPr lang="ru-RU" sz="1100" b="1" dirty="0">
              <a:solidFill>
                <a:srgbClr val="002060"/>
              </a:solidFill>
            </a:rPr>
            <a:t>«я подумаю об этом завтра»</a:t>
          </a:r>
          <a:endParaRPr lang="ru-RU" sz="1100" dirty="0">
            <a:solidFill>
              <a:srgbClr val="002060"/>
            </a:solidFill>
          </a:endParaRPr>
        </a:p>
      </dgm:t>
    </dgm:pt>
    <dgm:pt modelId="{84139ECB-3049-42EA-A4CF-6841A5262341}" type="parTrans" cxnId="{42D1510C-D374-49B7-ADBE-8704FD7D181E}">
      <dgm:prSet/>
      <dgm:spPr/>
      <dgm:t>
        <a:bodyPr/>
        <a:lstStyle/>
        <a:p>
          <a:endParaRPr lang="ru-RU"/>
        </a:p>
      </dgm:t>
    </dgm:pt>
    <dgm:pt modelId="{4E6058CA-8F62-49AE-B791-207ED58FA19D}" type="sibTrans" cxnId="{42D1510C-D374-49B7-ADBE-8704FD7D181E}">
      <dgm:prSet/>
      <dgm:spPr/>
      <dgm:t>
        <a:bodyPr/>
        <a:lstStyle/>
        <a:p>
          <a:endParaRPr lang="ru-RU"/>
        </a:p>
      </dgm:t>
    </dgm:pt>
    <dgm:pt modelId="{C9E3984A-CA9A-4DDD-BC0C-8DF31FB4C0BA}">
      <dgm:prSet custT="1"/>
      <dgm:spPr>
        <a:ln>
          <a:solidFill>
            <a:schemeClr val="tx1"/>
          </a:solidFill>
        </a:ln>
      </dgm:spPr>
      <dgm:t>
        <a:bodyPr/>
        <a:lstStyle/>
        <a:p>
          <a:pPr algn="ctr">
            <a:buNone/>
          </a:pPr>
          <a:r>
            <a:rPr lang="ru-RU" sz="1100" b="1" dirty="0">
              <a:solidFill>
                <a:srgbClr val="FF0000"/>
              </a:solidFill>
            </a:rPr>
            <a:t> </a:t>
          </a:r>
          <a:r>
            <a:rPr lang="ru-RU" sz="1100" b="1" dirty="0">
              <a:solidFill>
                <a:srgbClr val="002060"/>
              </a:solidFill>
            </a:rPr>
            <a:t>«надо идти по тому путик который я вам </a:t>
          </a:r>
          <a:r>
            <a:rPr lang="ru-RU" sz="1100" b="1" dirty="0" err="1">
              <a:solidFill>
                <a:srgbClr val="002060"/>
              </a:solidFill>
            </a:rPr>
            <a:t>сказад</a:t>
          </a:r>
          <a:r>
            <a:rPr lang="ru-RU" sz="1100" b="1" dirty="0">
              <a:solidFill>
                <a:srgbClr val="002060"/>
              </a:solidFill>
            </a:rPr>
            <a:t>». </a:t>
          </a:r>
        </a:p>
      </dgm:t>
    </dgm:pt>
    <dgm:pt modelId="{45BA8446-6C73-491D-BC09-5F39F77402B2}" type="parTrans" cxnId="{0DB19117-B7AE-4295-A1A2-9715C38C189C}">
      <dgm:prSet/>
      <dgm:spPr/>
      <dgm:t>
        <a:bodyPr/>
        <a:lstStyle/>
        <a:p>
          <a:endParaRPr lang="ru-RU"/>
        </a:p>
      </dgm:t>
    </dgm:pt>
    <dgm:pt modelId="{53EC79BF-6DF9-44F9-881E-0FF4B456142A}" type="sibTrans" cxnId="{0DB19117-B7AE-4295-A1A2-9715C38C189C}">
      <dgm:prSet/>
      <dgm:spPr/>
      <dgm:t>
        <a:bodyPr/>
        <a:lstStyle/>
        <a:p>
          <a:endParaRPr lang="ru-RU"/>
        </a:p>
      </dgm:t>
    </dgm:pt>
    <dgm:pt modelId="{93E253B0-09A4-4EC7-8BA8-3F17D2CE25ED}">
      <dgm:prSet custT="1"/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>
            <a:buNone/>
          </a:pPr>
          <a:r>
            <a:rPr lang="ru-RU" sz="1100" b="1" dirty="0">
              <a:solidFill>
                <a:srgbClr val="002060"/>
              </a:solidFill>
            </a:rPr>
            <a:t>«давай заключим сделку» </a:t>
          </a:r>
        </a:p>
      </dgm:t>
    </dgm:pt>
    <dgm:pt modelId="{7345FF12-0062-4F16-851C-EFD8107F9A28}" type="parTrans" cxnId="{8EC3480C-D18B-4661-BF34-86E017626C28}">
      <dgm:prSet/>
      <dgm:spPr/>
      <dgm:t>
        <a:bodyPr/>
        <a:lstStyle/>
        <a:p>
          <a:endParaRPr lang="ru-RU"/>
        </a:p>
      </dgm:t>
    </dgm:pt>
    <dgm:pt modelId="{B73C58AA-0DC6-468A-908A-3D9135D60FFA}" type="sibTrans" cxnId="{8EC3480C-D18B-4661-BF34-86E017626C28}">
      <dgm:prSet/>
      <dgm:spPr/>
      <dgm:t>
        <a:bodyPr/>
        <a:lstStyle/>
        <a:p>
          <a:endParaRPr lang="ru-RU"/>
        </a:p>
      </dgm:t>
    </dgm:pt>
    <dgm:pt modelId="{48AF5491-2F89-4881-B5E4-EAC80EC89577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>
            <a:buNone/>
          </a:pPr>
          <a:r>
            <a:rPr lang="ru-RU" sz="1100" b="1" dirty="0">
              <a:solidFill>
                <a:srgbClr val="002060"/>
              </a:solidFill>
            </a:rPr>
            <a:t> «две головы лучше, чем одна». </a:t>
          </a:r>
        </a:p>
      </dgm:t>
    </dgm:pt>
    <dgm:pt modelId="{D0962BB8-60DB-458E-AC95-6C970AA4C712}" type="parTrans" cxnId="{483E2A1C-78AD-4A26-8317-3A5205922E6E}">
      <dgm:prSet/>
      <dgm:spPr/>
      <dgm:t>
        <a:bodyPr/>
        <a:lstStyle/>
        <a:p>
          <a:endParaRPr lang="ru-RU"/>
        </a:p>
      </dgm:t>
    </dgm:pt>
    <dgm:pt modelId="{6270955B-CF75-4930-AC37-D8DF97572EC9}" type="sibTrans" cxnId="{483E2A1C-78AD-4A26-8317-3A5205922E6E}">
      <dgm:prSet/>
      <dgm:spPr/>
      <dgm:t>
        <a:bodyPr/>
        <a:lstStyle/>
        <a:p>
          <a:endParaRPr lang="ru-RU"/>
        </a:p>
      </dgm:t>
    </dgm:pt>
    <dgm:pt modelId="{E227FF48-3A46-496C-B2C6-2A4325E954F9}" type="pres">
      <dgm:prSet presAssocID="{01180F9A-E5E6-480C-9F40-9DDB9EBE9671}" presName="Name0" presStyleCnt="0">
        <dgm:presLayoutVars>
          <dgm:dir/>
          <dgm:animLvl val="lvl"/>
          <dgm:resizeHandles val="exact"/>
        </dgm:presLayoutVars>
      </dgm:prSet>
      <dgm:spPr/>
    </dgm:pt>
    <dgm:pt modelId="{96D2A735-4C9C-44A1-AE0C-67CE04169D8B}" type="pres">
      <dgm:prSet presAssocID="{A33C6411-3AFC-4904-9104-E8BF365FB955}" presName="linNode" presStyleCnt="0"/>
      <dgm:spPr/>
    </dgm:pt>
    <dgm:pt modelId="{1AB65655-C707-45D2-A35F-1EAE4836773C}" type="pres">
      <dgm:prSet presAssocID="{A33C6411-3AFC-4904-9104-E8BF365FB955}" presName="parentText" presStyleLbl="node1" presStyleIdx="0" presStyleCnt="5" custScaleX="73401">
        <dgm:presLayoutVars>
          <dgm:chMax val="1"/>
          <dgm:bulletEnabled val="1"/>
        </dgm:presLayoutVars>
      </dgm:prSet>
      <dgm:spPr/>
    </dgm:pt>
    <dgm:pt modelId="{0BB01F0B-B870-416D-9B44-F58692E57741}" type="pres">
      <dgm:prSet presAssocID="{A33C6411-3AFC-4904-9104-E8BF365FB955}" presName="descendantText" presStyleLbl="alignAccFollowNode1" presStyleIdx="0" presStyleCnt="5">
        <dgm:presLayoutVars>
          <dgm:bulletEnabled val="1"/>
        </dgm:presLayoutVars>
      </dgm:prSet>
      <dgm:spPr/>
    </dgm:pt>
    <dgm:pt modelId="{1C4B3C4A-F559-4310-805C-693C986CB29A}" type="pres">
      <dgm:prSet presAssocID="{9B9A0690-5782-4C8A-AEE9-AB03ED227F88}" presName="sp" presStyleCnt="0"/>
      <dgm:spPr/>
    </dgm:pt>
    <dgm:pt modelId="{1EE4A97B-0B4B-4682-9FB7-7CFEA4BDA04A}" type="pres">
      <dgm:prSet presAssocID="{9BFDB35F-E711-44E4-8CFF-6814AFDDE86B}" presName="linNode" presStyleCnt="0"/>
      <dgm:spPr/>
    </dgm:pt>
    <dgm:pt modelId="{C0C57DE1-829F-4B12-B1A3-1D326D5641A1}" type="pres">
      <dgm:prSet presAssocID="{9BFDB35F-E711-44E4-8CFF-6814AFDDE86B}" presName="parentText" presStyleLbl="node1" presStyleIdx="1" presStyleCnt="5" custScaleX="73401">
        <dgm:presLayoutVars>
          <dgm:chMax val="1"/>
          <dgm:bulletEnabled val="1"/>
        </dgm:presLayoutVars>
      </dgm:prSet>
      <dgm:spPr/>
    </dgm:pt>
    <dgm:pt modelId="{B25753E0-B3E7-4806-B1D5-C22FB70168F5}" type="pres">
      <dgm:prSet presAssocID="{9BFDB35F-E711-44E4-8CFF-6814AFDDE86B}" presName="descendantText" presStyleLbl="alignAccFollowNode1" presStyleIdx="1" presStyleCnt="5">
        <dgm:presLayoutVars>
          <dgm:bulletEnabled val="1"/>
        </dgm:presLayoutVars>
      </dgm:prSet>
      <dgm:spPr/>
    </dgm:pt>
    <dgm:pt modelId="{A27733BE-9D6D-4D26-A528-2D45AAEC75A3}" type="pres">
      <dgm:prSet presAssocID="{62B5CD21-D3F3-4739-9F15-7F400C59A05C}" presName="sp" presStyleCnt="0"/>
      <dgm:spPr/>
    </dgm:pt>
    <dgm:pt modelId="{0BFCEECB-A670-406E-8B01-7A9969E5D68E}" type="pres">
      <dgm:prSet presAssocID="{33D18DFA-5C1D-42A1-90BF-CC6883196326}" presName="linNode" presStyleCnt="0"/>
      <dgm:spPr/>
    </dgm:pt>
    <dgm:pt modelId="{9BB9B8A1-8269-4B6B-B1B8-F369BFD67C74}" type="pres">
      <dgm:prSet presAssocID="{33D18DFA-5C1D-42A1-90BF-CC6883196326}" presName="parentText" presStyleLbl="node1" presStyleIdx="2" presStyleCnt="5" custScaleX="73401">
        <dgm:presLayoutVars>
          <dgm:chMax val="1"/>
          <dgm:bulletEnabled val="1"/>
        </dgm:presLayoutVars>
      </dgm:prSet>
      <dgm:spPr/>
    </dgm:pt>
    <dgm:pt modelId="{978C4315-B1AA-46A1-B55A-8983D5136282}" type="pres">
      <dgm:prSet presAssocID="{33D18DFA-5C1D-42A1-90BF-CC6883196326}" presName="descendantText" presStyleLbl="alignAccFollowNode1" presStyleIdx="2" presStyleCnt="5">
        <dgm:presLayoutVars>
          <dgm:bulletEnabled val="1"/>
        </dgm:presLayoutVars>
      </dgm:prSet>
      <dgm:spPr/>
    </dgm:pt>
    <dgm:pt modelId="{0A875E63-4D58-42D8-8392-D7EE14F54DD8}" type="pres">
      <dgm:prSet presAssocID="{21F16567-FA17-4B34-827B-3FE8EC9A249F}" presName="sp" presStyleCnt="0"/>
      <dgm:spPr/>
    </dgm:pt>
    <dgm:pt modelId="{8AEB45C5-A6AE-441F-8E1E-50F54E4DDCFA}" type="pres">
      <dgm:prSet presAssocID="{6A906ABB-C219-4CCA-9878-32526B4D49D8}" presName="linNode" presStyleCnt="0"/>
      <dgm:spPr/>
    </dgm:pt>
    <dgm:pt modelId="{4CED43C8-10F8-4D4C-BEED-626AA7AB4145}" type="pres">
      <dgm:prSet presAssocID="{6A906ABB-C219-4CCA-9878-32526B4D49D8}" presName="parentText" presStyleLbl="node1" presStyleIdx="3" presStyleCnt="5" custScaleX="73401">
        <dgm:presLayoutVars>
          <dgm:chMax val="1"/>
          <dgm:bulletEnabled val="1"/>
        </dgm:presLayoutVars>
      </dgm:prSet>
      <dgm:spPr/>
    </dgm:pt>
    <dgm:pt modelId="{F5A9C1F2-9046-4728-BA02-A30D73A687AE}" type="pres">
      <dgm:prSet presAssocID="{6A906ABB-C219-4CCA-9878-32526B4D49D8}" presName="descendantText" presStyleLbl="alignAccFollowNode1" presStyleIdx="3" presStyleCnt="5">
        <dgm:presLayoutVars>
          <dgm:bulletEnabled val="1"/>
        </dgm:presLayoutVars>
      </dgm:prSet>
      <dgm:spPr/>
    </dgm:pt>
    <dgm:pt modelId="{B1D043E2-E830-479E-B74E-B29AD4870F6B}" type="pres">
      <dgm:prSet presAssocID="{00531188-DC91-4E94-A8BF-C17C117D4326}" presName="sp" presStyleCnt="0"/>
      <dgm:spPr/>
    </dgm:pt>
    <dgm:pt modelId="{66339050-3418-4FC0-9A25-AF048F1F4FD4}" type="pres">
      <dgm:prSet presAssocID="{AE170DDC-02D3-411A-A8FD-BBF60B0D04AF}" presName="linNode" presStyleCnt="0"/>
      <dgm:spPr/>
    </dgm:pt>
    <dgm:pt modelId="{E98DDC9E-71C1-45BD-85D3-1B0DE6AEF246}" type="pres">
      <dgm:prSet presAssocID="{AE170DDC-02D3-411A-A8FD-BBF60B0D04AF}" presName="parentText" presStyleLbl="node1" presStyleIdx="4" presStyleCnt="5" custScaleX="73401">
        <dgm:presLayoutVars>
          <dgm:chMax val="1"/>
          <dgm:bulletEnabled val="1"/>
        </dgm:presLayoutVars>
      </dgm:prSet>
      <dgm:spPr/>
    </dgm:pt>
    <dgm:pt modelId="{90C535FB-2833-497C-9936-43E6B2A0A770}" type="pres">
      <dgm:prSet presAssocID="{AE170DDC-02D3-411A-A8FD-BBF60B0D04AF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8EC3480C-D18B-4661-BF34-86E017626C28}" srcId="{6A906ABB-C219-4CCA-9878-32526B4D49D8}" destId="{93E253B0-09A4-4EC7-8BA8-3F17D2CE25ED}" srcOrd="1" destOrd="0" parTransId="{7345FF12-0062-4F16-851C-EFD8107F9A28}" sibTransId="{B73C58AA-0DC6-468A-908A-3D9135D60FFA}"/>
    <dgm:cxn modelId="{42D1510C-D374-49B7-ADBE-8704FD7D181E}" srcId="{A33C6411-3AFC-4904-9104-E8BF365FB955}" destId="{F44C42AF-B00B-4D4D-87D8-59D2999EBED8}" srcOrd="1" destOrd="0" parTransId="{84139ECB-3049-42EA-A4CF-6841A5262341}" sibTransId="{4E6058CA-8F62-49AE-B791-207ED58FA19D}"/>
    <dgm:cxn modelId="{8B9C2D14-79ED-43D6-90CD-8953CEA31254}" type="presOf" srcId="{01180F9A-E5E6-480C-9F40-9DDB9EBE9671}" destId="{E227FF48-3A46-496C-B2C6-2A4325E954F9}" srcOrd="0" destOrd="0" presId="urn:microsoft.com/office/officeart/2005/8/layout/vList5"/>
    <dgm:cxn modelId="{17DFB915-8A7A-48F6-8F8D-29E0D2BB1632}" srcId="{01180F9A-E5E6-480C-9F40-9DDB9EBE9671}" destId="{33D18DFA-5C1D-42A1-90BF-CC6883196326}" srcOrd="2" destOrd="0" parTransId="{1AEAE114-7711-44ED-8C20-D201D2DC8A0C}" sibTransId="{21F16567-FA17-4B34-827B-3FE8EC9A249F}"/>
    <dgm:cxn modelId="{A1D3D516-7C5A-4A87-8E82-8DBFE3CFA0F6}" type="presOf" srcId="{AE170DDC-02D3-411A-A8FD-BBF60B0D04AF}" destId="{E98DDC9E-71C1-45BD-85D3-1B0DE6AEF246}" srcOrd="0" destOrd="0" presId="urn:microsoft.com/office/officeart/2005/8/layout/vList5"/>
    <dgm:cxn modelId="{0DB19117-B7AE-4295-A1A2-9715C38C189C}" srcId="{33D18DFA-5C1D-42A1-90BF-CC6883196326}" destId="{C9E3984A-CA9A-4DDD-BC0C-8DF31FB4C0BA}" srcOrd="1" destOrd="0" parTransId="{45BA8446-6C73-491D-BC09-5F39F77402B2}" sibTransId="{53EC79BF-6DF9-44F9-881E-0FF4B456142A}"/>
    <dgm:cxn modelId="{AB3F1119-25D4-4E7F-8262-1F8FA0267F42}" srcId="{AE170DDC-02D3-411A-A8FD-BBF60B0D04AF}" destId="{3FF5F8D2-7162-4A19-8091-FADB546A2528}" srcOrd="0" destOrd="0" parTransId="{8CB60898-AB5A-4D7A-9632-38E530B5E4FA}" sibTransId="{2BAFD365-3818-4319-96C5-BAABA121CCF7}"/>
    <dgm:cxn modelId="{483E2A1C-78AD-4A26-8317-3A5205922E6E}" srcId="{AE170DDC-02D3-411A-A8FD-BBF60B0D04AF}" destId="{48AF5491-2F89-4881-B5E4-EAC80EC89577}" srcOrd="1" destOrd="0" parTransId="{D0962BB8-60DB-458E-AC95-6C970AA4C712}" sibTransId="{6270955B-CF75-4930-AC37-D8DF97572EC9}"/>
    <dgm:cxn modelId="{80DD7521-8942-4F68-A583-D67279EA8DE0}" type="presOf" srcId="{6A906ABB-C219-4CCA-9878-32526B4D49D8}" destId="{4CED43C8-10F8-4D4C-BEED-626AA7AB4145}" srcOrd="0" destOrd="0" presId="urn:microsoft.com/office/officeart/2005/8/layout/vList5"/>
    <dgm:cxn modelId="{A617DB23-AC76-4064-9851-1A9197848E13}" type="presOf" srcId="{F44C42AF-B00B-4D4D-87D8-59D2999EBED8}" destId="{0BB01F0B-B870-416D-9B44-F58692E57741}" srcOrd="0" destOrd="1" presId="urn:microsoft.com/office/officeart/2005/8/layout/vList5"/>
    <dgm:cxn modelId="{9B7D1424-BE5C-485A-B81F-12E1642F2795}" srcId="{6A906ABB-C219-4CCA-9878-32526B4D49D8}" destId="{7633A891-223E-4ACE-B6C1-4152E96600BC}" srcOrd="0" destOrd="0" parTransId="{7547D9AB-CD32-4F43-BC83-2A41B5B0E47A}" sibTransId="{DC2BC57B-F1FC-4E33-853B-790CE5356570}"/>
    <dgm:cxn modelId="{151B9729-A886-4F2E-B3AE-A4C2517FE3F6}" srcId="{33D18DFA-5C1D-42A1-90BF-CC6883196326}" destId="{68A43514-1852-439A-A30D-91549E1B3EFA}" srcOrd="0" destOrd="0" parTransId="{875120A2-8FF6-45DB-AD7A-9B20670EAEEA}" sibTransId="{FA53ADA8-CC3B-48A3-9962-C6D42EE1D6CF}"/>
    <dgm:cxn modelId="{1B07402F-3145-43A1-B96D-EED3D4283FE7}" type="presOf" srcId="{BAAF560E-BF4F-436C-9FB3-6288A89F7916}" destId="{B25753E0-B3E7-4806-B1D5-C22FB70168F5}" srcOrd="0" destOrd="0" presId="urn:microsoft.com/office/officeart/2005/8/layout/vList5"/>
    <dgm:cxn modelId="{C71F6137-C2FF-4951-81A5-216D006AD994}" type="presOf" srcId="{C9E3984A-CA9A-4DDD-BC0C-8DF31FB4C0BA}" destId="{978C4315-B1AA-46A1-B55A-8983D5136282}" srcOrd="0" destOrd="1" presId="urn:microsoft.com/office/officeart/2005/8/layout/vList5"/>
    <dgm:cxn modelId="{F99EE53D-E836-4697-B3A0-18CD71E62317}" type="presOf" srcId="{E7DF4145-593E-4F6F-A846-A2FB8909A19D}" destId="{0BB01F0B-B870-416D-9B44-F58692E57741}" srcOrd="0" destOrd="0" presId="urn:microsoft.com/office/officeart/2005/8/layout/vList5"/>
    <dgm:cxn modelId="{76095261-645E-4BD2-9544-897E14E633B9}" srcId="{01180F9A-E5E6-480C-9F40-9DDB9EBE9671}" destId="{6A906ABB-C219-4CCA-9878-32526B4D49D8}" srcOrd="3" destOrd="0" parTransId="{A17A4366-E87C-43CB-821C-A1F01749915F}" sibTransId="{00531188-DC91-4E94-A8BF-C17C117D4326}"/>
    <dgm:cxn modelId="{863CD650-DD00-47AE-AF46-83411B6E542D}" type="presOf" srcId="{48AF5491-2F89-4881-B5E4-EAC80EC89577}" destId="{90C535FB-2833-497C-9936-43E6B2A0A770}" srcOrd="0" destOrd="1" presId="urn:microsoft.com/office/officeart/2005/8/layout/vList5"/>
    <dgm:cxn modelId="{B5CCEF81-1820-4BB0-A13E-FAD78B9AFF2B}" srcId="{9BFDB35F-E711-44E4-8CFF-6814AFDDE86B}" destId="{F56AFF65-AA38-49F5-95CC-7B366CE76068}" srcOrd="1" destOrd="0" parTransId="{F6132196-FF84-4EDB-84B5-5498B9F97FD3}" sibTransId="{5E55B7E3-CA40-4D90-8ECA-097947B856FD}"/>
    <dgm:cxn modelId="{4C418886-E1E3-4EFC-B23A-617D2578534C}" srcId="{01180F9A-E5E6-480C-9F40-9DDB9EBE9671}" destId="{9BFDB35F-E711-44E4-8CFF-6814AFDDE86B}" srcOrd="1" destOrd="0" parTransId="{FA50299D-52A0-4EF4-AAC7-C20178A32BEF}" sibTransId="{62B5CD21-D3F3-4739-9F15-7F400C59A05C}"/>
    <dgm:cxn modelId="{15D1F089-D015-47F6-A84E-11A27F89F008}" type="presOf" srcId="{7633A891-223E-4ACE-B6C1-4152E96600BC}" destId="{F5A9C1F2-9046-4728-BA02-A30D73A687AE}" srcOrd="0" destOrd="0" presId="urn:microsoft.com/office/officeart/2005/8/layout/vList5"/>
    <dgm:cxn modelId="{784D108C-82D6-46B8-BCFA-DDED86B7E417}" type="presOf" srcId="{33D18DFA-5C1D-42A1-90BF-CC6883196326}" destId="{9BB9B8A1-8269-4B6B-B1B8-F369BFD67C74}" srcOrd="0" destOrd="0" presId="urn:microsoft.com/office/officeart/2005/8/layout/vList5"/>
    <dgm:cxn modelId="{7139DE8F-B2AA-48C9-B51C-8A69C882FB3F}" type="presOf" srcId="{9BFDB35F-E711-44E4-8CFF-6814AFDDE86B}" destId="{C0C57DE1-829F-4B12-B1A3-1D326D5641A1}" srcOrd="0" destOrd="0" presId="urn:microsoft.com/office/officeart/2005/8/layout/vList5"/>
    <dgm:cxn modelId="{C437E296-6C71-463E-8F44-383DA7A0BCA3}" type="presOf" srcId="{F56AFF65-AA38-49F5-95CC-7B366CE76068}" destId="{B25753E0-B3E7-4806-B1D5-C22FB70168F5}" srcOrd="0" destOrd="1" presId="urn:microsoft.com/office/officeart/2005/8/layout/vList5"/>
    <dgm:cxn modelId="{7E51AA9E-8E37-45D4-9EC7-776C99038532}" type="presOf" srcId="{3FF5F8D2-7162-4A19-8091-FADB546A2528}" destId="{90C535FB-2833-497C-9936-43E6B2A0A770}" srcOrd="0" destOrd="0" presId="urn:microsoft.com/office/officeart/2005/8/layout/vList5"/>
    <dgm:cxn modelId="{94F75FAE-A3EC-4E87-8A6E-ED75A70F9DE6}" type="presOf" srcId="{93E253B0-09A4-4EC7-8BA8-3F17D2CE25ED}" destId="{F5A9C1F2-9046-4728-BA02-A30D73A687AE}" srcOrd="0" destOrd="1" presId="urn:microsoft.com/office/officeart/2005/8/layout/vList5"/>
    <dgm:cxn modelId="{09F836B2-85CE-41AF-9190-8B7E79B44D4A}" srcId="{01180F9A-E5E6-480C-9F40-9DDB9EBE9671}" destId="{A33C6411-3AFC-4904-9104-E8BF365FB955}" srcOrd="0" destOrd="0" parTransId="{06638981-787E-43F2-A865-A9CB420EF8BA}" sibTransId="{9B9A0690-5782-4C8A-AEE9-AB03ED227F88}"/>
    <dgm:cxn modelId="{6B5342B5-8D2B-4162-9771-33A3489F96BD}" srcId="{A33C6411-3AFC-4904-9104-E8BF365FB955}" destId="{E7DF4145-593E-4F6F-A846-A2FB8909A19D}" srcOrd="0" destOrd="0" parTransId="{61132EAC-8F38-4ACA-8785-1CED7A6AC22C}" sibTransId="{9B5AF431-41CA-470D-9FEC-E9D5B3DCC09B}"/>
    <dgm:cxn modelId="{7FCB7AC1-5553-4FA3-BCCA-567B8FCC93B9}" srcId="{9BFDB35F-E711-44E4-8CFF-6814AFDDE86B}" destId="{BAAF560E-BF4F-436C-9FB3-6288A89F7916}" srcOrd="0" destOrd="0" parTransId="{03F19FFB-0434-4488-91BE-7847DD7AB45B}" sibTransId="{3CE17351-205F-464E-AECD-BD79B3566FDD}"/>
    <dgm:cxn modelId="{071313D5-A215-4A20-9368-CCFDCC2E9DAB}" type="presOf" srcId="{A33C6411-3AFC-4904-9104-E8BF365FB955}" destId="{1AB65655-C707-45D2-A35F-1EAE4836773C}" srcOrd="0" destOrd="0" presId="urn:microsoft.com/office/officeart/2005/8/layout/vList5"/>
    <dgm:cxn modelId="{BD5429E5-A5DC-4B1E-9F2A-EE31EA992365}" type="presOf" srcId="{68A43514-1852-439A-A30D-91549E1B3EFA}" destId="{978C4315-B1AA-46A1-B55A-8983D5136282}" srcOrd="0" destOrd="0" presId="urn:microsoft.com/office/officeart/2005/8/layout/vList5"/>
    <dgm:cxn modelId="{78EE3CE8-BD49-4BB9-BE0A-017DAC3765F7}" srcId="{01180F9A-E5E6-480C-9F40-9DDB9EBE9671}" destId="{AE170DDC-02D3-411A-A8FD-BBF60B0D04AF}" srcOrd="4" destOrd="0" parTransId="{8C504CD6-B70B-49E5-A9DC-4EDEF3AD1AA6}" sibTransId="{DF56BC49-6963-43DB-A5A9-086981D8A5E1}"/>
    <dgm:cxn modelId="{EAB3579B-01E3-4714-B5CB-7FFB7871B867}" type="presParOf" srcId="{E227FF48-3A46-496C-B2C6-2A4325E954F9}" destId="{96D2A735-4C9C-44A1-AE0C-67CE04169D8B}" srcOrd="0" destOrd="0" presId="urn:microsoft.com/office/officeart/2005/8/layout/vList5"/>
    <dgm:cxn modelId="{504E0A98-B35F-4D1E-9F0C-7FE0BF0A5F75}" type="presParOf" srcId="{96D2A735-4C9C-44A1-AE0C-67CE04169D8B}" destId="{1AB65655-C707-45D2-A35F-1EAE4836773C}" srcOrd="0" destOrd="0" presId="urn:microsoft.com/office/officeart/2005/8/layout/vList5"/>
    <dgm:cxn modelId="{E535F09C-D908-4E1B-9316-A0D97A975373}" type="presParOf" srcId="{96D2A735-4C9C-44A1-AE0C-67CE04169D8B}" destId="{0BB01F0B-B870-416D-9B44-F58692E57741}" srcOrd="1" destOrd="0" presId="urn:microsoft.com/office/officeart/2005/8/layout/vList5"/>
    <dgm:cxn modelId="{E379FE9D-340F-4F2D-B702-7C91E1F49749}" type="presParOf" srcId="{E227FF48-3A46-496C-B2C6-2A4325E954F9}" destId="{1C4B3C4A-F559-4310-805C-693C986CB29A}" srcOrd="1" destOrd="0" presId="urn:microsoft.com/office/officeart/2005/8/layout/vList5"/>
    <dgm:cxn modelId="{316149BD-DBD3-4F0E-9A91-DC67FE2DA6CD}" type="presParOf" srcId="{E227FF48-3A46-496C-B2C6-2A4325E954F9}" destId="{1EE4A97B-0B4B-4682-9FB7-7CFEA4BDA04A}" srcOrd="2" destOrd="0" presId="urn:microsoft.com/office/officeart/2005/8/layout/vList5"/>
    <dgm:cxn modelId="{33F67AF0-26DE-4280-819E-559AD37D3086}" type="presParOf" srcId="{1EE4A97B-0B4B-4682-9FB7-7CFEA4BDA04A}" destId="{C0C57DE1-829F-4B12-B1A3-1D326D5641A1}" srcOrd="0" destOrd="0" presId="urn:microsoft.com/office/officeart/2005/8/layout/vList5"/>
    <dgm:cxn modelId="{F67BCE3B-9FD3-460C-87AD-34D163EF9936}" type="presParOf" srcId="{1EE4A97B-0B4B-4682-9FB7-7CFEA4BDA04A}" destId="{B25753E0-B3E7-4806-B1D5-C22FB70168F5}" srcOrd="1" destOrd="0" presId="urn:microsoft.com/office/officeart/2005/8/layout/vList5"/>
    <dgm:cxn modelId="{AD294F3C-E11B-4A99-9448-D6D670D67F58}" type="presParOf" srcId="{E227FF48-3A46-496C-B2C6-2A4325E954F9}" destId="{A27733BE-9D6D-4D26-A528-2D45AAEC75A3}" srcOrd="3" destOrd="0" presId="urn:microsoft.com/office/officeart/2005/8/layout/vList5"/>
    <dgm:cxn modelId="{48B74DD4-DB94-452B-99A7-C913FFF8EEDD}" type="presParOf" srcId="{E227FF48-3A46-496C-B2C6-2A4325E954F9}" destId="{0BFCEECB-A670-406E-8B01-7A9969E5D68E}" srcOrd="4" destOrd="0" presId="urn:microsoft.com/office/officeart/2005/8/layout/vList5"/>
    <dgm:cxn modelId="{17515727-4C02-4CD1-92E1-084AA683EB1D}" type="presParOf" srcId="{0BFCEECB-A670-406E-8B01-7A9969E5D68E}" destId="{9BB9B8A1-8269-4B6B-B1B8-F369BFD67C74}" srcOrd="0" destOrd="0" presId="urn:microsoft.com/office/officeart/2005/8/layout/vList5"/>
    <dgm:cxn modelId="{5FA2ADFD-4FCE-4A03-9EFE-2F927C5A7101}" type="presParOf" srcId="{0BFCEECB-A670-406E-8B01-7A9969E5D68E}" destId="{978C4315-B1AA-46A1-B55A-8983D5136282}" srcOrd="1" destOrd="0" presId="urn:microsoft.com/office/officeart/2005/8/layout/vList5"/>
    <dgm:cxn modelId="{38B22DB8-1814-41C1-AF78-111BC97ED157}" type="presParOf" srcId="{E227FF48-3A46-496C-B2C6-2A4325E954F9}" destId="{0A875E63-4D58-42D8-8392-D7EE14F54DD8}" srcOrd="5" destOrd="0" presId="urn:microsoft.com/office/officeart/2005/8/layout/vList5"/>
    <dgm:cxn modelId="{532642A9-F71A-4BEA-AC9C-D6AB19F42391}" type="presParOf" srcId="{E227FF48-3A46-496C-B2C6-2A4325E954F9}" destId="{8AEB45C5-A6AE-441F-8E1E-50F54E4DDCFA}" srcOrd="6" destOrd="0" presId="urn:microsoft.com/office/officeart/2005/8/layout/vList5"/>
    <dgm:cxn modelId="{0858F323-A738-4D68-858D-6081812CA776}" type="presParOf" srcId="{8AEB45C5-A6AE-441F-8E1E-50F54E4DDCFA}" destId="{4CED43C8-10F8-4D4C-BEED-626AA7AB4145}" srcOrd="0" destOrd="0" presId="urn:microsoft.com/office/officeart/2005/8/layout/vList5"/>
    <dgm:cxn modelId="{8C93BF8E-DD06-4AFA-8C0F-238AC32FF971}" type="presParOf" srcId="{8AEB45C5-A6AE-441F-8E1E-50F54E4DDCFA}" destId="{F5A9C1F2-9046-4728-BA02-A30D73A687AE}" srcOrd="1" destOrd="0" presId="urn:microsoft.com/office/officeart/2005/8/layout/vList5"/>
    <dgm:cxn modelId="{45D804C0-AC16-449F-9DBB-1EF4640B7CFA}" type="presParOf" srcId="{E227FF48-3A46-496C-B2C6-2A4325E954F9}" destId="{B1D043E2-E830-479E-B74E-B29AD4870F6B}" srcOrd="7" destOrd="0" presId="urn:microsoft.com/office/officeart/2005/8/layout/vList5"/>
    <dgm:cxn modelId="{332CE562-4248-4AFB-A1EA-BC0BB4D2D4DB}" type="presParOf" srcId="{E227FF48-3A46-496C-B2C6-2A4325E954F9}" destId="{66339050-3418-4FC0-9A25-AF048F1F4FD4}" srcOrd="8" destOrd="0" presId="urn:microsoft.com/office/officeart/2005/8/layout/vList5"/>
    <dgm:cxn modelId="{ECE0E16E-3AB1-4E81-999F-684B4AC1F287}" type="presParOf" srcId="{66339050-3418-4FC0-9A25-AF048F1F4FD4}" destId="{E98DDC9E-71C1-45BD-85D3-1B0DE6AEF246}" srcOrd="0" destOrd="0" presId="urn:microsoft.com/office/officeart/2005/8/layout/vList5"/>
    <dgm:cxn modelId="{59A5492C-3809-465C-909A-DAEE57999958}" type="presParOf" srcId="{66339050-3418-4FC0-9A25-AF048F1F4FD4}" destId="{90C535FB-2833-497C-9936-43E6B2A0A77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93474D9-5C71-49E5-BA2D-8E73920A78D0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9EA8AB3-8DD8-4A7D-93EF-DC7B52F6C744}">
      <dgm:prSet/>
      <dgm:spPr/>
      <dgm:t>
        <a:bodyPr/>
        <a:lstStyle/>
        <a:p>
          <a:r>
            <a:rPr lang="ru-RU" dirty="0"/>
            <a:t>Выберите подходящее время для высказываний </a:t>
          </a:r>
        </a:p>
      </dgm:t>
    </dgm:pt>
    <dgm:pt modelId="{D0DA0074-1D0B-4912-8442-2BD68300FEC7}" type="parTrans" cxnId="{73982527-B562-49F7-887A-1341C0A4E98D}">
      <dgm:prSet/>
      <dgm:spPr/>
      <dgm:t>
        <a:bodyPr/>
        <a:lstStyle/>
        <a:p>
          <a:endParaRPr lang="ru-RU"/>
        </a:p>
      </dgm:t>
    </dgm:pt>
    <dgm:pt modelId="{9F9908D0-617C-4F80-A34F-712A9981045D}" type="sibTrans" cxnId="{73982527-B562-49F7-887A-1341C0A4E98D}">
      <dgm:prSet/>
      <dgm:spPr/>
      <dgm:t>
        <a:bodyPr/>
        <a:lstStyle/>
        <a:p>
          <a:endParaRPr lang="ru-RU"/>
        </a:p>
      </dgm:t>
    </dgm:pt>
    <dgm:pt modelId="{115E4715-6B9A-4759-BEE6-71E1B9C5DE07}">
      <dgm:prSet/>
      <dgm:spPr/>
      <dgm:t>
        <a:bodyPr/>
        <a:lstStyle/>
        <a:p>
          <a:r>
            <a:rPr lang="ru-RU" dirty="0"/>
            <a:t>Будьте конкретны </a:t>
          </a:r>
        </a:p>
      </dgm:t>
    </dgm:pt>
    <dgm:pt modelId="{4D392F94-EC86-4B58-9EBC-69A0A3342763}" type="parTrans" cxnId="{E4C995BB-CCFF-41BB-ABED-AC07AF4DC225}">
      <dgm:prSet/>
      <dgm:spPr/>
      <dgm:t>
        <a:bodyPr/>
        <a:lstStyle/>
        <a:p>
          <a:endParaRPr lang="ru-RU"/>
        </a:p>
      </dgm:t>
    </dgm:pt>
    <dgm:pt modelId="{773D923B-4409-449D-80F0-66C3C63A56EB}" type="sibTrans" cxnId="{E4C995BB-CCFF-41BB-ABED-AC07AF4DC225}">
      <dgm:prSet/>
      <dgm:spPr/>
      <dgm:t>
        <a:bodyPr/>
        <a:lstStyle/>
        <a:p>
          <a:endParaRPr lang="ru-RU"/>
        </a:p>
      </dgm:t>
    </dgm:pt>
    <dgm:pt modelId="{FF696424-5E20-4D33-B196-99394BCDE6D7}">
      <dgm:prSet/>
      <dgm:spPr/>
      <dgm:t>
        <a:bodyPr/>
        <a:lstStyle/>
        <a:p>
          <a:r>
            <a:rPr lang="ru-RU" dirty="0"/>
            <a:t>-Укажите последствия (влияние на бизнес, уважение близких) </a:t>
          </a:r>
        </a:p>
      </dgm:t>
    </dgm:pt>
    <dgm:pt modelId="{6E891206-176A-4FEE-A359-01A9FEC5D35E}" type="parTrans" cxnId="{060B17DA-5DDC-4B13-BDBB-B9FBB18E23A3}">
      <dgm:prSet/>
      <dgm:spPr/>
      <dgm:t>
        <a:bodyPr/>
        <a:lstStyle/>
        <a:p>
          <a:endParaRPr lang="ru-RU"/>
        </a:p>
      </dgm:t>
    </dgm:pt>
    <dgm:pt modelId="{F057C7FC-37A9-40E6-AEF7-02ACA1C28FCA}" type="sibTrans" cxnId="{060B17DA-5DDC-4B13-BDBB-B9FBB18E23A3}">
      <dgm:prSet/>
      <dgm:spPr/>
      <dgm:t>
        <a:bodyPr/>
        <a:lstStyle/>
        <a:p>
          <a:endParaRPr lang="ru-RU"/>
        </a:p>
      </dgm:t>
    </dgm:pt>
    <dgm:pt modelId="{A7FF80C7-26E1-4F0D-82F7-51936E183AB7}">
      <dgm:prSet/>
      <dgm:spPr/>
      <dgm:t>
        <a:bodyPr/>
        <a:lstStyle/>
        <a:p>
          <a:r>
            <a:rPr lang="ru-RU" dirty="0"/>
            <a:t>-Помните об эмоциях (своих и других) и языке тела.</a:t>
          </a:r>
        </a:p>
      </dgm:t>
    </dgm:pt>
    <dgm:pt modelId="{7B98AE55-B81C-4DBC-BF36-E103ADA6F975}" type="parTrans" cxnId="{4D72D8A6-4D67-4404-9FC8-D2D96FF2D008}">
      <dgm:prSet/>
      <dgm:spPr/>
      <dgm:t>
        <a:bodyPr/>
        <a:lstStyle/>
        <a:p>
          <a:endParaRPr lang="ru-RU"/>
        </a:p>
      </dgm:t>
    </dgm:pt>
    <dgm:pt modelId="{CDB1FC29-2C9F-4198-B0BA-490FA659380D}" type="sibTrans" cxnId="{4D72D8A6-4D67-4404-9FC8-D2D96FF2D008}">
      <dgm:prSet/>
      <dgm:spPr/>
      <dgm:t>
        <a:bodyPr/>
        <a:lstStyle/>
        <a:p>
          <a:endParaRPr lang="ru-RU"/>
        </a:p>
      </dgm:t>
    </dgm:pt>
    <dgm:pt modelId="{0C93EA61-6C4A-4E17-8C56-F0A44338D931}">
      <dgm:prSet/>
      <dgm:spPr/>
      <dgm:t>
        <a:bodyPr/>
        <a:lstStyle/>
        <a:p>
          <a:r>
            <a:rPr lang="ru-RU" dirty="0"/>
            <a:t>Используйте утверждения «я» - «я чувствую…»</a:t>
          </a:r>
        </a:p>
      </dgm:t>
    </dgm:pt>
    <dgm:pt modelId="{AEC3E465-EA55-4BEE-AAC9-1B874777D3BD}" type="parTrans" cxnId="{661A11A8-1C61-4660-BA90-8C3278259E2C}">
      <dgm:prSet/>
      <dgm:spPr/>
      <dgm:t>
        <a:bodyPr/>
        <a:lstStyle/>
        <a:p>
          <a:endParaRPr lang="ru-RU"/>
        </a:p>
      </dgm:t>
    </dgm:pt>
    <dgm:pt modelId="{71F08B06-AF4D-437C-A093-D0B571631859}" type="sibTrans" cxnId="{661A11A8-1C61-4660-BA90-8C3278259E2C}">
      <dgm:prSet/>
      <dgm:spPr/>
      <dgm:t>
        <a:bodyPr/>
        <a:lstStyle/>
        <a:p>
          <a:endParaRPr lang="ru-RU"/>
        </a:p>
      </dgm:t>
    </dgm:pt>
    <dgm:pt modelId="{D4F22FB2-0A26-417F-A0F9-4CE3CE6491FE}">
      <dgm:prSet/>
      <dgm:spPr/>
      <dgm:t>
        <a:bodyPr/>
        <a:lstStyle/>
        <a:p>
          <a:r>
            <a:rPr lang="ru-RU" dirty="0"/>
            <a:t>Отделить человека от поведения </a:t>
          </a:r>
        </a:p>
      </dgm:t>
    </dgm:pt>
    <dgm:pt modelId="{B17558C5-B20F-4EE0-BE96-08A8CA4E4054}" type="parTrans" cxnId="{342532B1-6F95-413E-A204-C0F35D7974D8}">
      <dgm:prSet/>
      <dgm:spPr/>
      <dgm:t>
        <a:bodyPr/>
        <a:lstStyle/>
        <a:p>
          <a:endParaRPr lang="ru-RU"/>
        </a:p>
      </dgm:t>
    </dgm:pt>
    <dgm:pt modelId="{BE4E308B-4722-4A89-87F3-E7A57FA05318}" type="sibTrans" cxnId="{342532B1-6F95-413E-A204-C0F35D7974D8}">
      <dgm:prSet/>
      <dgm:spPr/>
      <dgm:t>
        <a:bodyPr/>
        <a:lstStyle/>
        <a:p>
          <a:endParaRPr lang="ru-RU"/>
        </a:p>
      </dgm:t>
    </dgm:pt>
    <dgm:pt modelId="{B179F2B0-F88D-4FAF-AE23-1AFEC979823C}">
      <dgm:prSet/>
      <dgm:spPr/>
      <dgm:t>
        <a:bodyPr/>
        <a:lstStyle/>
        <a:p>
          <a:r>
            <a:rPr lang="ru-RU" dirty="0"/>
            <a:t>Предлагаем решения </a:t>
          </a:r>
        </a:p>
      </dgm:t>
    </dgm:pt>
    <dgm:pt modelId="{B942A4BF-A106-4451-9399-F58592220FCB}" type="parTrans" cxnId="{49A9932D-C1F0-4CF3-9B0F-108FD64E502B}">
      <dgm:prSet/>
      <dgm:spPr/>
      <dgm:t>
        <a:bodyPr/>
        <a:lstStyle/>
        <a:p>
          <a:endParaRPr lang="ru-RU"/>
        </a:p>
      </dgm:t>
    </dgm:pt>
    <dgm:pt modelId="{C8C93484-5F43-42C1-A730-EBFEB42EF2D7}" type="sibTrans" cxnId="{49A9932D-C1F0-4CF3-9B0F-108FD64E502B}">
      <dgm:prSet/>
      <dgm:spPr/>
      <dgm:t>
        <a:bodyPr/>
        <a:lstStyle/>
        <a:p>
          <a:endParaRPr lang="ru-RU"/>
        </a:p>
      </dgm:t>
    </dgm:pt>
    <dgm:pt modelId="{17620285-7024-4CE2-9602-E0666B7C38CB}" type="pres">
      <dgm:prSet presAssocID="{193474D9-5C71-49E5-BA2D-8E73920A78D0}" presName="linearFlow" presStyleCnt="0">
        <dgm:presLayoutVars>
          <dgm:dir/>
          <dgm:resizeHandles val="exact"/>
        </dgm:presLayoutVars>
      </dgm:prSet>
      <dgm:spPr/>
    </dgm:pt>
    <dgm:pt modelId="{CE44BD52-4F2E-4857-BA98-F79F976466B8}" type="pres">
      <dgm:prSet presAssocID="{99EA8AB3-8DD8-4A7D-93EF-DC7B52F6C744}" presName="composite" presStyleCnt="0"/>
      <dgm:spPr/>
    </dgm:pt>
    <dgm:pt modelId="{F5D9386B-BB18-448A-B9D0-1A41AF51676F}" type="pres">
      <dgm:prSet presAssocID="{99EA8AB3-8DD8-4A7D-93EF-DC7B52F6C744}" presName="imgShp" presStyleLbl="fgImgPlace1" presStyleIdx="0" presStyleCnt="7"/>
      <dgm:spPr/>
    </dgm:pt>
    <dgm:pt modelId="{3446AD01-0F2E-4580-B0BB-B7D94EBA8AB1}" type="pres">
      <dgm:prSet presAssocID="{99EA8AB3-8DD8-4A7D-93EF-DC7B52F6C744}" presName="txShp" presStyleLbl="node1" presStyleIdx="0" presStyleCnt="7">
        <dgm:presLayoutVars>
          <dgm:bulletEnabled val="1"/>
        </dgm:presLayoutVars>
      </dgm:prSet>
      <dgm:spPr/>
    </dgm:pt>
    <dgm:pt modelId="{52F121CB-E8BE-40AC-817C-38AA0D930DED}" type="pres">
      <dgm:prSet presAssocID="{9F9908D0-617C-4F80-A34F-712A9981045D}" presName="spacing" presStyleCnt="0"/>
      <dgm:spPr/>
    </dgm:pt>
    <dgm:pt modelId="{249B8C0B-C9A9-4BA2-BE3B-EA7E76056849}" type="pres">
      <dgm:prSet presAssocID="{115E4715-6B9A-4759-BEE6-71E1B9C5DE07}" presName="composite" presStyleCnt="0"/>
      <dgm:spPr/>
    </dgm:pt>
    <dgm:pt modelId="{04BED2FE-EE0D-4FE9-81E4-A10C954CBE3F}" type="pres">
      <dgm:prSet presAssocID="{115E4715-6B9A-4759-BEE6-71E1B9C5DE07}" presName="imgShp" presStyleLbl="fgImgPlace1" presStyleIdx="1" presStyleCnt="7"/>
      <dgm:spPr/>
    </dgm:pt>
    <dgm:pt modelId="{C6961088-E650-47B4-8274-4643425D8D8E}" type="pres">
      <dgm:prSet presAssocID="{115E4715-6B9A-4759-BEE6-71E1B9C5DE07}" presName="txShp" presStyleLbl="node1" presStyleIdx="1" presStyleCnt="7">
        <dgm:presLayoutVars>
          <dgm:bulletEnabled val="1"/>
        </dgm:presLayoutVars>
      </dgm:prSet>
      <dgm:spPr/>
    </dgm:pt>
    <dgm:pt modelId="{BB21F7A8-B3A5-4973-AC02-F01D3F1F871A}" type="pres">
      <dgm:prSet presAssocID="{773D923B-4409-449D-80F0-66C3C63A56EB}" presName="spacing" presStyleCnt="0"/>
      <dgm:spPr/>
    </dgm:pt>
    <dgm:pt modelId="{08CA6673-A5A5-4955-A9D6-B399D5BEE55B}" type="pres">
      <dgm:prSet presAssocID="{FF696424-5E20-4D33-B196-99394BCDE6D7}" presName="composite" presStyleCnt="0"/>
      <dgm:spPr/>
    </dgm:pt>
    <dgm:pt modelId="{97BEFDDB-D06D-4888-B607-93ABDF644684}" type="pres">
      <dgm:prSet presAssocID="{FF696424-5E20-4D33-B196-99394BCDE6D7}" presName="imgShp" presStyleLbl="fgImgPlace1" presStyleIdx="2" presStyleCnt="7"/>
      <dgm:spPr/>
    </dgm:pt>
    <dgm:pt modelId="{BAF6CE2B-F214-477C-A84E-A9D2D9AF38C4}" type="pres">
      <dgm:prSet presAssocID="{FF696424-5E20-4D33-B196-99394BCDE6D7}" presName="txShp" presStyleLbl="node1" presStyleIdx="2" presStyleCnt="7">
        <dgm:presLayoutVars>
          <dgm:bulletEnabled val="1"/>
        </dgm:presLayoutVars>
      </dgm:prSet>
      <dgm:spPr/>
    </dgm:pt>
    <dgm:pt modelId="{D4D0B3BD-8143-462F-B5E0-7181CF364050}" type="pres">
      <dgm:prSet presAssocID="{F057C7FC-37A9-40E6-AEF7-02ACA1C28FCA}" presName="spacing" presStyleCnt="0"/>
      <dgm:spPr/>
    </dgm:pt>
    <dgm:pt modelId="{287F801C-FE46-4108-A0CC-8955575FC194}" type="pres">
      <dgm:prSet presAssocID="{A7FF80C7-26E1-4F0D-82F7-51936E183AB7}" presName="composite" presStyleCnt="0"/>
      <dgm:spPr/>
    </dgm:pt>
    <dgm:pt modelId="{813400A3-31B7-4A17-B580-991BCB846218}" type="pres">
      <dgm:prSet presAssocID="{A7FF80C7-26E1-4F0D-82F7-51936E183AB7}" presName="imgShp" presStyleLbl="fgImgPlace1" presStyleIdx="3" presStyleCnt="7"/>
      <dgm:spPr/>
    </dgm:pt>
    <dgm:pt modelId="{35084C9F-29EC-4B78-A2AB-EA0526CA6FF9}" type="pres">
      <dgm:prSet presAssocID="{A7FF80C7-26E1-4F0D-82F7-51936E183AB7}" presName="txShp" presStyleLbl="node1" presStyleIdx="3" presStyleCnt="7">
        <dgm:presLayoutVars>
          <dgm:bulletEnabled val="1"/>
        </dgm:presLayoutVars>
      </dgm:prSet>
      <dgm:spPr/>
    </dgm:pt>
    <dgm:pt modelId="{E506DFF1-FA7B-4ACF-AF4C-B00A1DB5F485}" type="pres">
      <dgm:prSet presAssocID="{CDB1FC29-2C9F-4198-B0BA-490FA659380D}" presName="spacing" presStyleCnt="0"/>
      <dgm:spPr/>
    </dgm:pt>
    <dgm:pt modelId="{02630C81-B2A8-4CE4-81F9-5845D0FEFC24}" type="pres">
      <dgm:prSet presAssocID="{0C93EA61-6C4A-4E17-8C56-F0A44338D931}" presName="composite" presStyleCnt="0"/>
      <dgm:spPr/>
    </dgm:pt>
    <dgm:pt modelId="{21D7AA21-99F1-44FB-964E-26DD783A535F}" type="pres">
      <dgm:prSet presAssocID="{0C93EA61-6C4A-4E17-8C56-F0A44338D931}" presName="imgShp" presStyleLbl="fgImgPlace1" presStyleIdx="4" presStyleCnt="7"/>
      <dgm:spPr/>
    </dgm:pt>
    <dgm:pt modelId="{1F5CCC28-83E1-4F37-9C0C-F88B8BDF421C}" type="pres">
      <dgm:prSet presAssocID="{0C93EA61-6C4A-4E17-8C56-F0A44338D931}" presName="txShp" presStyleLbl="node1" presStyleIdx="4" presStyleCnt="7">
        <dgm:presLayoutVars>
          <dgm:bulletEnabled val="1"/>
        </dgm:presLayoutVars>
      </dgm:prSet>
      <dgm:spPr/>
    </dgm:pt>
    <dgm:pt modelId="{25D58236-C761-4E5D-9E13-17FA48D74E84}" type="pres">
      <dgm:prSet presAssocID="{71F08B06-AF4D-437C-A093-D0B571631859}" presName="spacing" presStyleCnt="0"/>
      <dgm:spPr/>
    </dgm:pt>
    <dgm:pt modelId="{BA741F9D-A7AF-4787-AFA3-071DDC307BE3}" type="pres">
      <dgm:prSet presAssocID="{D4F22FB2-0A26-417F-A0F9-4CE3CE6491FE}" presName="composite" presStyleCnt="0"/>
      <dgm:spPr/>
    </dgm:pt>
    <dgm:pt modelId="{9D8771E2-8F2B-40C7-80B3-289579C4E809}" type="pres">
      <dgm:prSet presAssocID="{D4F22FB2-0A26-417F-A0F9-4CE3CE6491FE}" presName="imgShp" presStyleLbl="fgImgPlace1" presStyleIdx="5" presStyleCnt="7"/>
      <dgm:spPr/>
    </dgm:pt>
    <dgm:pt modelId="{D140007F-3A26-431E-9343-843C982BD96A}" type="pres">
      <dgm:prSet presAssocID="{D4F22FB2-0A26-417F-A0F9-4CE3CE6491FE}" presName="txShp" presStyleLbl="node1" presStyleIdx="5" presStyleCnt="7">
        <dgm:presLayoutVars>
          <dgm:bulletEnabled val="1"/>
        </dgm:presLayoutVars>
      </dgm:prSet>
      <dgm:spPr/>
    </dgm:pt>
    <dgm:pt modelId="{44EB6586-D566-45DA-84CD-BF58B4321332}" type="pres">
      <dgm:prSet presAssocID="{BE4E308B-4722-4A89-87F3-E7A57FA05318}" presName="spacing" presStyleCnt="0"/>
      <dgm:spPr/>
    </dgm:pt>
    <dgm:pt modelId="{275DB68C-73AD-4A72-9E98-BB463FD16748}" type="pres">
      <dgm:prSet presAssocID="{B179F2B0-F88D-4FAF-AE23-1AFEC979823C}" presName="composite" presStyleCnt="0"/>
      <dgm:spPr/>
    </dgm:pt>
    <dgm:pt modelId="{252F7A77-9F3D-4ED9-9258-D2591EB90DD6}" type="pres">
      <dgm:prSet presAssocID="{B179F2B0-F88D-4FAF-AE23-1AFEC979823C}" presName="imgShp" presStyleLbl="fgImgPlace1" presStyleIdx="6" presStyleCnt="7"/>
      <dgm:spPr/>
    </dgm:pt>
    <dgm:pt modelId="{E9F4D4A5-C389-465C-8254-FE25DF6D537A}" type="pres">
      <dgm:prSet presAssocID="{B179F2B0-F88D-4FAF-AE23-1AFEC979823C}" presName="txShp" presStyleLbl="node1" presStyleIdx="6" presStyleCnt="7">
        <dgm:presLayoutVars>
          <dgm:bulletEnabled val="1"/>
        </dgm:presLayoutVars>
      </dgm:prSet>
      <dgm:spPr/>
    </dgm:pt>
  </dgm:ptLst>
  <dgm:cxnLst>
    <dgm:cxn modelId="{969F3113-9095-44BF-9BB2-4FEE21ED7EBE}" type="presOf" srcId="{193474D9-5C71-49E5-BA2D-8E73920A78D0}" destId="{17620285-7024-4CE2-9602-E0666B7C38CB}" srcOrd="0" destOrd="0" presId="urn:microsoft.com/office/officeart/2005/8/layout/vList3"/>
    <dgm:cxn modelId="{73982527-B562-49F7-887A-1341C0A4E98D}" srcId="{193474D9-5C71-49E5-BA2D-8E73920A78D0}" destId="{99EA8AB3-8DD8-4A7D-93EF-DC7B52F6C744}" srcOrd="0" destOrd="0" parTransId="{D0DA0074-1D0B-4912-8442-2BD68300FEC7}" sibTransId="{9F9908D0-617C-4F80-A34F-712A9981045D}"/>
    <dgm:cxn modelId="{49A9932D-C1F0-4CF3-9B0F-108FD64E502B}" srcId="{193474D9-5C71-49E5-BA2D-8E73920A78D0}" destId="{B179F2B0-F88D-4FAF-AE23-1AFEC979823C}" srcOrd="6" destOrd="0" parTransId="{B942A4BF-A106-4451-9399-F58592220FCB}" sibTransId="{C8C93484-5F43-42C1-A730-EBFEB42EF2D7}"/>
    <dgm:cxn modelId="{A2CDF538-D9E1-4662-A824-554B8FF05AB8}" type="presOf" srcId="{0C93EA61-6C4A-4E17-8C56-F0A44338D931}" destId="{1F5CCC28-83E1-4F37-9C0C-F88B8BDF421C}" srcOrd="0" destOrd="0" presId="urn:microsoft.com/office/officeart/2005/8/layout/vList3"/>
    <dgm:cxn modelId="{1C9AF382-3C5E-455D-A964-A568F002EE98}" type="presOf" srcId="{FF696424-5E20-4D33-B196-99394BCDE6D7}" destId="{BAF6CE2B-F214-477C-A84E-A9D2D9AF38C4}" srcOrd="0" destOrd="0" presId="urn:microsoft.com/office/officeart/2005/8/layout/vList3"/>
    <dgm:cxn modelId="{24BEC998-19F7-4F80-B0FC-C94A933F87AE}" type="presOf" srcId="{D4F22FB2-0A26-417F-A0F9-4CE3CE6491FE}" destId="{D140007F-3A26-431E-9343-843C982BD96A}" srcOrd="0" destOrd="0" presId="urn:microsoft.com/office/officeart/2005/8/layout/vList3"/>
    <dgm:cxn modelId="{26AB5AA5-25C5-4F15-B071-D64EFE1D4938}" type="presOf" srcId="{99EA8AB3-8DD8-4A7D-93EF-DC7B52F6C744}" destId="{3446AD01-0F2E-4580-B0BB-B7D94EBA8AB1}" srcOrd="0" destOrd="0" presId="urn:microsoft.com/office/officeart/2005/8/layout/vList3"/>
    <dgm:cxn modelId="{4D72D8A6-4D67-4404-9FC8-D2D96FF2D008}" srcId="{193474D9-5C71-49E5-BA2D-8E73920A78D0}" destId="{A7FF80C7-26E1-4F0D-82F7-51936E183AB7}" srcOrd="3" destOrd="0" parTransId="{7B98AE55-B81C-4DBC-BF36-E103ADA6F975}" sibTransId="{CDB1FC29-2C9F-4198-B0BA-490FA659380D}"/>
    <dgm:cxn modelId="{661A11A8-1C61-4660-BA90-8C3278259E2C}" srcId="{193474D9-5C71-49E5-BA2D-8E73920A78D0}" destId="{0C93EA61-6C4A-4E17-8C56-F0A44338D931}" srcOrd="4" destOrd="0" parTransId="{AEC3E465-EA55-4BEE-AAC9-1B874777D3BD}" sibTransId="{71F08B06-AF4D-437C-A093-D0B571631859}"/>
    <dgm:cxn modelId="{342532B1-6F95-413E-A204-C0F35D7974D8}" srcId="{193474D9-5C71-49E5-BA2D-8E73920A78D0}" destId="{D4F22FB2-0A26-417F-A0F9-4CE3CE6491FE}" srcOrd="5" destOrd="0" parTransId="{B17558C5-B20F-4EE0-BE96-08A8CA4E4054}" sibTransId="{BE4E308B-4722-4A89-87F3-E7A57FA05318}"/>
    <dgm:cxn modelId="{895049B4-E020-482A-8DE1-9295B61D11FB}" type="presOf" srcId="{115E4715-6B9A-4759-BEE6-71E1B9C5DE07}" destId="{C6961088-E650-47B4-8274-4643425D8D8E}" srcOrd="0" destOrd="0" presId="urn:microsoft.com/office/officeart/2005/8/layout/vList3"/>
    <dgm:cxn modelId="{E4C995BB-CCFF-41BB-ABED-AC07AF4DC225}" srcId="{193474D9-5C71-49E5-BA2D-8E73920A78D0}" destId="{115E4715-6B9A-4759-BEE6-71E1B9C5DE07}" srcOrd="1" destOrd="0" parTransId="{4D392F94-EC86-4B58-9EBC-69A0A3342763}" sibTransId="{773D923B-4409-449D-80F0-66C3C63A56EB}"/>
    <dgm:cxn modelId="{A49120D5-8CCB-4425-BE67-982EFBFBE74B}" type="presOf" srcId="{A7FF80C7-26E1-4F0D-82F7-51936E183AB7}" destId="{35084C9F-29EC-4B78-A2AB-EA0526CA6FF9}" srcOrd="0" destOrd="0" presId="urn:microsoft.com/office/officeart/2005/8/layout/vList3"/>
    <dgm:cxn modelId="{060B17DA-5DDC-4B13-BDBB-B9FBB18E23A3}" srcId="{193474D9-5C71-49E5-BA2D-8E73920A78D0}" destId="{FF696424-5E20-4D33-B196-99394BCDE6D7}" srcOrd="2" destOrd="0" parTransId="{6E891206-176A-4FEE-A359-01A9FEC5D35E}" sibTransId="{F057C7FC-37A9-40E6-AEF7-02ACA1C28FCA}"/>
    <dgm:cxn modelId="{16EBAEE2-ACF6-43AB-BD05-DBF8D34D1328}" type="presOf" srcId="{B179F2B0-F88D-4FAF-AE23-1AFEC979823C}" destId="{E9F4D4A5-C389-465C-8254-FE25DF6D537A}" srcOrd="0" destOrd="0" presId="urn:microsoft.com/office/officeart/2005/8/layout/vList3"/>
    <dgm:cxn modelId="{89DD5C10-5BB7-458D-AEBC-C919190F7644}" type="presParOf" srcId="{17620285-7024-4CE2-9602-E0666B7C38CB}" destId="{CE44BD52-4F2E-4857-BA98-F79F976466B8}" srcOrd="0" destOrd="0" presId="urn:microsoft.com/office/officeart/2005/8/layout/vList3"/>
    <dgm:cxn modelId="{88403979-CFA0-41AF-AD42-617F86D8297C}" type="presParOf" srcId="{CE44BD52-4F2E-4857-BA98-F79F976466B8}" destId="{F5D9386B-BB18-448A-B9D0-1A41AF51676F}" srcOrd="0" destOrd="0" presId="urn:microsoft.com/office/officeart/2005/8/layout/vList3"/>
    <dgm:cxn modelId="{F04D7659-81B1-46B0-A1DA-7114680D330F}" type="presParOf" srcId="{CE44BD52-4F2E-4857-BA98-F79F976466B8}" destId="{3446AD01-0F2E-4580-B0BB-B7D94EBA8AB1}" srcOrd="1" destOrd="0" presId="urn:microsoft.com/office/officeart/2005/8/layout/vList3"/>
    <dgm:cxn modelId="{51644DE8-9BF9-4F87-980F-39BFCC660075}" type="presParOf" srcId="{17620285-7024-4CE2-9602-E0666B7C38CB}" destId="{52F121CB-E8BE-40AC-817C-38AA0D930DED}" srcOrd="1" destOrd="0" presId="urn:microsoft.com/office/officeart/2005/8/layout/vList3"/>
    <dgm:cxn modelId="{26ECB36C-4786-40F3-AD14-5A3CD7EC4C27}" type="presParOf" srcId="{17620285-7024-4CE2-9602-E0666B7C38CB}" destId="{249B8C0B-C9A9-4BA2-BE3B-EA7E76056849}" srcOrd="2" destOrd="0" presId="urn:microsoft.com/office/officeart/2005/8/layout/vList3"/>
    <dgm:cxn modelId="{35B82518-B5B3-4590-BEE5-8AB0BBABFC30}" type="presParOf" srcId="{249B8C0B-C9A9-4BA2-BE3B-EA7E76056849}" destId="{04BED2FE-EE0D-4FE9-81E4-A10C954CBE3F}" srcOrd="0" destOrd="0" presId="urn:microsoft.com/office/officeart/2005/8/layout/vList3"/>
    <dgm:cxn modelId="{04784B70-7F00-4C9F-8380-6CE5A78E9089}" type="presParOf" srcId="{249B8C0B-C9A9-4BA2-BE3B-EA7E76056849}" destId="{C6961088-E650-47B4-8274-4643425D8D8E}" srcOrd="1" destOrd="0" presId="urn:microsoft.com/office/officeart/2005/8/layout/vList3"/>
    <dgm:cxn modelId="{3BF69746-5DB7-4A36-BFCB-20D873781AB8}" type="presParOf" srcId="{17620285-7024-4CE2-9602-E0666B7C38CB}" destId="{BB21F7A8-B3A5-4973-AC02-F01D3F1F871A}" srcOrd="3" destOrd="0" presId="urn:microsoft.com/office/officeart/2005/8/layout/vList3"/>
    <dgm:cxn modelId="{C709ED01-07B4-4246-B8E4-831E56C39159}" type="presParOf" srcId="{17620285-7024-4CE2-9602-E0666B7C38CB}" destId="{08CA6673-A5A5-4955-A9D6-B399D5BEE55B}" srcOrd="4" destOrd="0" presId="urn:microsoft.com/office/officeart/2005/8/layout/vList3"/>
    <dgm:cxn modelId="{98D6C3F6-5FD7-4A5A-9B88-36AFF6A6D08B}" type="presParOf" srcId="{08CA6673-A5A5-4955-A9D6-B399D5BEE55B}" destId="{97BEFDDB-D06D-4888-B607-93ABDF644684}" srcOrd="0" destOrd="0" presId="urn:microsoft.com/office/officeart/2005/8/layout/vList3"/>
    <dgm:cxn modelId="{847D505C-7452-42EF-BB5B-59A846BEA3ED}" type="presParOf" srcId="{08CA6673-A5A5-4955-A9D6-B399D5BEE55B}" destId="{BAF6CE2B-F214-477C-A84E-A9D2D9AF38C4}" srcOrd="1" destOrd="0" presId="urn:microsoft.com/office/officeart/2005/8/layout/vList3"/>
    <dgm:cxn modelId="{1EE4EFF0-1008-4772-911E-D6F45FDC3076}" type="presParOf" srcId="{17620285-7024-4CE2-9602-E0666B7C38CB}" destId="{D4D0B3BD-8143-462F-B5E0-7181CF364050}" srcOrd="5" destOrd="0" presId="urn:microsoft.com/office/officeart/2005/8/layout/vList3"/>
    <dgm:cxn modelId="{014B3399-4A23-411E-A8AB-ED972B8F849F}" type="presParOf" srcId="{17620285-7024-4CE2-9602-E0666B7C38CB}" destId="{287F801C-FE46-4108-A0CC-8955575FC194}" srcOrd="6" destOrd="0" presId="urn:microsoft.com/office/officeart/2005/8/layout/vList3"/>
    <dgm:cxn modelId="{F61B2F98-2F03-4E8B-92C8-7F645AF8D72F}" type="presParOf" srcId="{287F801C-FE46-4108-A0CC-8955575FC194}" destId="{813400A3-31B7-4A17-B580-991BCB846218}" srcOrd="0" destOrd="0" presId="urn:microsoft.com/office/officeart/2005/8/layout/vList3"/>
    <dgm:cxn modelId="{A58D36D0-F647-4A62-B80E-45ABE7C6B399}" type="presParOf" srcId="{287F801C-FE46-4108-A0CC-8955575FC194}" destId="{35084C9F-29EC-4B78-A2AB-EA0526CA6FF9}" srcOrd="1" destOrd="0" presId="urn:microsoft.com/office/officeart/2005/8/layout/vList3"/>
    <dgm:cxn modelId="{5507B248-30C5-45C5-9855-238E26154F29}" type="presParOf" srcId="{17620285-7024-4CE2-9602-E0666B7C38CB}" destId="{E506DFF1-FA7B-4ACF-AF4C-B00A1DB5F485}" srcOrd="7" destOrd="0" presId="urn:microsoft.com/office/officeart/2005/8/layout/vList3"/>
    <dgm:cxn modelId="{8BDB1D6E-F95B-4047-8BF0-F498ACC5B655}" type="presParOf" srcId="{17620285-7024-4CE2-9602-E0666B7C38CB}" destId="{02630C81-B2A8-4CE4-81F9-5845D0FEFC24}" srcOrd="8" destOrd="0" presId="urn:microsoft.com/office/officeart/2005/8/layout/vList3"/>
    <dgm:cxn modelId="{A229536D-6FDF-4D5C-9889-7BB3C36A97D1}" type="presParOf" srcId="{02630C81-B2A8-4CE4-81F9-5845D0FEFC24}" destId="{21D7AA21-99F1-44FB-964E-26DD783A535F}" srcOrd="0" destOrd="0" presId="urn:microsoft.com/office/officeart/2005/8/layout/vList3"/>
    <dgm:cxn modelId="{136B10F9-F741-4802-89A2-46950815DDD5}" type="presParOf" srcId="{02630C81-B2A8-4CE4-81F9-5845D0FEFC24}" destId="{1F5CCC28-83E1-4F37-9C0C-F88B8BDF421C}" srcOrd="1" destOrd="0" presId="urn:microsoft.com/office/officeart/2005/8/layout/vList3"/>
    <dgm:cxn modelId="{AB498B2F-4E5F-4156-9CCD-6828D2647A07}" type="presParOf" srcId="{17620285-7024-4CE2-9602-E0666B7C38CB}" destId="{25D58236-C761-4E5D-9E13-17FA48D74E84}" srcOrd="9" destOrd="0" presId="urn:microsoft.com/office/officeart/2005/8/layout/vList3"/>
    <dgm:cxn modelId="{E6EEF50A-93A6-468A-B9CA-228D06D25D4A}" type="presParOf" srcId="{17620285-7024-4CE2-9602-E0666B7C38CB}" destId="{BA741F9D-A7AF-4787-AFA3-071DDC307BE3}" srcOrd="10" destOrd="0" presId="urn:microsoft.com/office/officeart/2005/8/layout/vList3"/>
    <dgm:cxn modelId="{4A27C2AF-40A4-4B74-AB95-AA6EF2A550E7}" type="presParOf" srcId="{BA741F9D-A7AF-4787-AFA3-071DDC307BE3}" destId="{9D8771E2-8F2B-40C7-80B3-289579C4E809}" srcOrd="0" destOrd="0" presId="urn:microsoft.com/office/officeart/2005/8/layout/vList3"/>
    <dgm:cxn modelId="{9C9D118F-45AD-4B5C-B629-4E6F4912D3AB}" type="presParOf" srcId="{BA741F9D-A7AF-4787-AFA3-071DDC307BE3}" destId="{D140007F-3A26-431E-9343-843C982BD96A}" srcOrd="1" destOrd="0" presId="urn:microsoft.com/office/officeart/2005/8/layout/vList3"/>
    <dgm:cxn modelId="{12AA0DEE-65E2-4529-B6FE-7D1C63B2123E}" type="presParOf" srcId="{17620285-7024-4CE2-9602-E0666B7C38CB}" destId="{44EB6586-D566-45DA-84CD-BF58B4321332}" srcOrd="11" destOrd="0" presId="urn:microsoft.com/office/officeart/2005/8/layout/vList3"/>
    <dgm:cxn modelId="{BFAD51A1-F059-4F52-AC71-E83ABD1D0E5C}" type="presParOf" srcId="{17620285-7024-4CE2-9602-E0666B7C38CB}" destId="{275DB68C-73AD-4A72-9E98-BB463FD16748}" srcOrd="12" destOrd="0" presId="urn:microsoft.com/office/officeart/2005/8/layout/vList3"/>
    <dgm:cxn modelId="{89FC8E99-4A52-4EA9-A409-64F228F8913C}" type="presParOf" srcId="{275DB68C-73AD-4A72-9E98-BB463FD16748}" destId="{252F7A77-9F3D-4ED9-9258-D2591EB90DD6}" srcOrd="0" destOrd="0" presId="urn:microsoft.com/office/officeart/2005/8/layout/vList3"/>
    <dgm:cxn modelId="{169933F6-6414-4EB6-85C9-C877FBF20BE5}" type="presParOf" srcId="{275DB68C-73AD-4A72-9E98-BB463FD16748}" destId="{E9F4D4A5-C389-465C-8254-FE25DF6D537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DE61544-2093-40EF-B734-97F8A9D5C56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7181A9E-50A0-4884-A9B6-10B9FB588E2F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b="1" dirty="0">
              <a:solidFill>
                <a:schemeClr val="tx1"/>
              </a:solidFill>
            </a:rPr>
            <a:t>Объясните почему это заблуждение</a:t>
          </a:r>
        </a:p>
      </dgm:t>
    </dgm:pt>
    <dgm:pt modelId="{D713DA74-B87A-40DC-A4C7-421E22D7E90F}" type="parTrans" cxnId="{8CAE344E-CE31-4741-936B-DD1D6C5E7189}">
      <dgm:prSet/>
      <dgm:spPr/>
      <dgm:t>
        <a:bodyPr/>
        <a:lstStyle/>
        <a:p>
          <a:endParaRPr lang="ru-RU"/>
        </a:p>
      </dgm:t>
    </dgm:pt>
    <dgm:pt modelId="{25D9EB9A-9840-4B16-B4F1-24FBE886533C}" type="sibTrans" cxnId="{8CAE344E-CE31-4741-936B-DD1D6C5E7189}">
      <dgm:prSet/>
      <dgm:spPr/>
      <dgm:t>
        <a:bodyPr/>
        <a:lstStyle/>
        <a:p>
          <a:endParaRPr lang="ru-RU"/>
        </a:p>
      </dgm:t>
    </dgm:pt>
    <dgm:pt modelId="{1FF20E34-0698-4811-AF5B-289BC914CC7A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b="1" dirty="0">
              <a:solidFill>
                <a:schemeClr val="tx1"/>
              </a:solidFill>
            </a:rPr>
            <a:t>Замените заблуждение на альтернативную гипотезу объяснение</a:t>
          </a:r>
        </a:p>
      </dgm:t>
    </dgm:pt>
    <dgm:pt modelId="{BB4CBA9F-5906-4689-9258-362928F81187}" type="parTrans" cxnId="{FAF8F6A5-4C30-4FF4-B17E-B04573FBA611}">
      <dgm:prSet/>
      <dgm:spPr/>
      <dgm:t>
        <a:bodyPr/>
        <a:lstStyle/>
        <a:p>
          <a:endParaRPr lang="ru-RU"/>
        </a:p>
      </dgm:t>
    </dgm:pt>
    <dgm:pt modelId="{21DF7D59-A46B-4E22-B6EB-A0CE384E2016}" type="sibTrans" cxnId="{FAF8F6A5-4C30-4FF4-B17E-B04573FBA611}">
      <dgm:prSet/>
      <dgm:spPr/>
      <dgm:t>
        <a:bodyPr/>
        <a:lstStyle/>
        <a:p>
          <a:endParaRPr lang="ru-RU"/>
        </a:p>
      </dgm:t>
    </dgm:pt>
    <dgm:pt modelId="{798B7398-00F7-4B8B-84AF-63D1D9CE6593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b="1" dirty="0">
              <a:solidFill>
                <a:schemeClr val="tx1"/>
              </a:solidFill>
            </a:rPr>
            <a:t>Четко обозначьте свою позицию что это заблуждение</a:t>
          </a:r>
        </a:p>
      </dgm:t>
    </dgm:pt>
    <dgm:pt modelId="{D11613DA-247C-4C6C-A96B-EC63B4269644}" type="sibTrans" cxnId="{85374A47-7EAF-4A5E-AC49-2DB5CC720800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165645F-7A24-49BD-AA50-5C91D30B0E72}" type="parTrans" cxnId="{85374A47-7EAF-4A5E-AC49-2DB5CC720800}">
      <dgm:prSet/>
      <dgm:spPr/>
      <dgm:t>
        <a:bodyPr/>
        <a:lstStyle/>
        <a:p>
          <a:endParaRPr lang="ru-RU"/>
        </a:p>
      </dgm:t>
    </dgm:pt>
    <dgm:pt modelId="{A24FCA9E-5C69-47E5-B0A8-E0B931092BA1}" type="pres">
      <dgm:prSet presAssocID="{6DE61544-2093-40EF-B734-97F8A9D5C56A}" presName="Name0" presStyleCnt="0">
        <dgm:presLayoutVars>
          <dgm:chMax val="7"/>
          <dgm:chPref val="7"/>
          <dgm:dir/>
        </dgm:presLayoutVars>
      </dgm:prSet>
      <dgm:spPr/>
    </dgm:pt>
    <dgm:pt modelId="{DB61EFD8-FE09-422E-A73F-4F70202B12F2}" type="pres">
      <dgm:prSet presAssocID="{6DE61544-2093-40EF-B734-97F8A9D5C56A}" presName="Name1" presStyleCnt="0"/>
      <dgm:spPr/>
    </dgm:pt>
    <dgm:pt modelId="{D481DD42-458C-4F51-95AB-4A6C68803D37}" type="pres">
      <dgm:prSet presAssocID="{6DE61544-2093-40EF-B734-97F8A9D5C56A}" presName="cycle" presStyleCnt="0"/>
      <dgm:spPr/>
    </dgm:pt>
    <dgm:pt modelId="{D8CDF470-5D0D-485A-A6DF-D604A4D6D7AF}" type="pres">
      <dgm:prSet presAssocID="{6DE61544-2093-40EF-B734-97F8A9D5C56A}" presName="srcNode" presStyleLbl="node1" presStyleIdx="0" presStyleCnt="3"/>
      <dgm:spPr/>
    </dgm:pt>
    <dgm:pt modelId="{7D9C1260-B62C-41B0-8329-F8F62695E11A}" type="pres">
      <dgm:prSet presAssocID="{6DE61544-2093-40EF-B734-97F8A9D5C56A}" presName="conn" presStyleLbl="parChTrans1D2" presStyleIdx="0" presStyleCnt="1"/>
      <dgm:spPr/>
    </dgm:pt>
    <dgm:pt modelId="{33EDC3C1-93CF-42E5-98C7-D01C215D542D}" type="pres">
      <dgm:prSet presAssocID="{6DE61544-2093-40EF-B734-97F8A9D5C56A}" presName="extraNode" presStyleLbl="node1" presStyleIdx="0" presStyleCnt="3"/>
      <dgm:spPr/>
    </dgm:pt>
    <dgm:pt modelId="{2AED08D8-2AE1-48DE-B410-E4C3BB5C78FE}" type="pres">
      <dgm:prSet presAssocID="{6DE61544-2093-40EF-B734-97F8A9D5C56A}" presName="dstNode" presStyleLbl="node1" presStyleIdx="0" presStyleCnt="3"/>
      <dgm:spPr/>
    </dgm:pt>
    <dgm:pt modelId="{ED6520D6-584A-4F5D-A564-7F74F132ACF4}" type="pres">
      <dgm:prSet presAssocID="{798B7398-00F7-4B8B-84AF-63D1D9CE6593}" presName="text_1" presStyleLbl="node1" presStyleIdx="0" presStyleCnt="3" custScaleX="99915">
        <dgm:presLayoutVars>
          <dgm:bulletEnabled val="1"/>
        </dgm:presLayoutVars>
      </dgm:prSet>
      <dgm:spPr/>
    </dgm:pt>
    <dgm:pt modelId="{80F47B86-017A-4B33-8431-8AC7FBE19769}" type="pres">
      <dgm:prSet presAssocID="{798B7398-00F7-4B8B-84AF-63D1D9CE6593}" presName="accent_1" presStyleCnt="0"/>
      <dgm:spPr/>
    </dgm:pt>
    <dgm:pt modelId="{B89E2825-2DF8-4740-99AD-CD5BD9C256EE}" type="pres">
      <dgm:prSet presAssocID="{798B7398-00F7-4B8B-84AF-63D1D9CE6593}" presName="accentRepeatNode" presStyleLbl="solidFgAcc1" presStyleIdx="0" presStyleCnt="3"/>
      <dgm:spPr>
        <a:ln>
          <a:solidFill>
            <a:schemeClr val="tx1"/>
          </a:solidFill>
        </a:ln>
      </dgm:spPr>
    </dgm:pt>
    <dgm:pt modelId="{D6E95A5F-582F-46E6-85C3-3126B75CD049}" type="pres">
      <dgm:prSet presAssocID="{B7181A9E-50A0-4884-A9B6-10B9FB588E2F}" presName="text_2" presStyleLbl="node1" presStyleIdx="1" presStyleCnt="3">
        <dgm:presLayoutVars>
          <dgm:bulletEnabled val="1"/>
        </dgm:presLayoutVars>
      </dgm:prSet>
      <dgm:spPr/>
    </dgm:pt>
    <dgm:pt modelId="{A31EDD78-D1B7-4455-AF63-A0C81B228160}" type="pres">
      <dgm:prSet presAssocID="{B7181A9E-50A0-4884-A9B6-10B9FB588E2F}" presName="accent_2" presStyleCnt="0"/>
      <dgm:spPr/>
    </dgm:pt>
    <dgm:pt modelId="{DFC23F2B-4E7B-448E-8E40-71FBA3A5A24A}" type="pres">
      <dgm:prSet presAssocID="{B7181A9E-50A0-4884-A9B6-10B9FB588E2F}" presName="accentRepeatNode" presStyleLbl="solidFgAcc1" presStyleIdx="1" presStyleCnt="3"/>
      <dgm:spPr>
        <a:ln>
          <a:solidFill>
            <a:schemeClr val="tx1"/>
          </a:solidFill>
        </a:ln>
      </dgm:spPr>
    </dgm:pt>
    <dgm:pt modelId="{E2AC344B-DD04-4A5E-8C79-797F86A7D147}" type="pres">
      <dgm:prSet presAssocID="{1FF20E34-0698-4811-AF5B-289BC914CC7A}" presName="text_3" presStyleLbl="node1" presStyleIdx="2" presStyleCnt="3">
        <dgm:presLayoutVars>
          <dgm:bulletEnabled val="1"/>
        </dgm:presLayoutVars>
      </dgm:prSet>
      <dgm:spPr/>
    </dgm:pt>
    <dgm:pt modelId="{83ED9539-2AB6-4768-BBF8-F1E6BA2630E3}" type="pres">
      <dgm:prSet presAssocID="{1FF20E34-0698-4811-AF5B-289BC914CC7A}" presName="accent_3" presStyleCnt="0"/>
      <dgm:spPr/>
    </dgm:pt>
    <dgm:pt modelId="{A2762D45-F9B3-4144-BA95-F865F37E1E5E}" type="pres">
      <dgm:prSet presAssocID="{1FF20E34-0698-4811-AF5B-289BC914CC7A}" presName="accentRepeatNode" presStyleLbl="solidFgAcc1" presStyleIdx="2" presStyleCnt="3"/>
      <dgm:spPr>
        <a:ln>
          <a:solidFill>
            <a:schemeClr val="tx1"/>
          </a:solidFill>
        </a:ln>
      </dgm:spPr>
    </dgm:pt>
  </dgm:ptLst>
  <dgm:cxnLst>
    <dgm:cxn modelId="{8AFF5C18-48F0-4C92-B844-F9B0F34E03C9}" type="presOf" srcId="{1FF20E34-0698-4811-AF5B-289BC914CC7A}" destId="{E2AC344B-DD04-4A5E-8C79-797F86A7D147}" srcOrd="0" destOrd="0" presId="urn:microsoft.com/office/officeart/2008/layout/VerticalCurvedList"/>
    <dgm:cxn modelId="{85374A47-7EAF-4A5E-AC49-2DB5CC720800}" srcId="{6DE61544-2093-40EF-B734-97F8A9D5C56A}" destId="{798B7398-00F7-4B8B-84AF-63D1D9CE6593}" srcOrd="0" destOrd="0" parTransId="{0165645F-7A24-49BD-AA50-5C91D30B0E72}" sibTransId="{D11613DA-247C-4C6C-A96B-EC63B4269644}"/>
    <dgm:cxn modelId="{8CAE344E-CE31-4741-936B-DD1D6C5E7189}" srcId="{6DE61544-2093-40EF-B734-97F8A9D5C56A}" destId="{B7181A9E-50A0-4884-A9B6-10B9FB588E2F}" srcOrd="1" destOrd="0" parTransId="{D713DA74-B87A-40DC-A4C7-421E22D7E90F}" sibTransId="{25D9EB9A-9840-4B16-B4F1-24FBE886533C}"/>
    <dgm:cxn modelId="{A417C09A-DFF8-4F93-A695-266EC19F9A8D}" type="presOf" srcId="{798B7398-00F7-4B8B-84AF-63D1D9CE6593}" destId="{ED6520D6-584A-4F5D-A564-7F74F132ACF4}" srcOrd="0" destOrd="0" presId="urn:microsoft.com/office/officeart/2008/layout/VerticalCurvedList"/>
    <dgm:cxn modelId="{FAF8F6A5-4C30-4FF4-B17E-B04573FBA611}" srcId="{6DE61544-2093-40EF-B734-97F8A9D5C56A}" destId="{1FF20E34-0698-4811-AF5B-289BC914CC7A}" srcOrd="2" destOrd="0" parTransId="{BB4CBA9F-5906-4689-9258-362928F81187}" sibTransId="{21DF7D59-A46B-4E22-B6EB-A0CE384E2016}"/>
    <dgm:cxn modelId="{968CCCC1-6410-4A5B-8096-E5CC6E3308E9}" type="presOf" srcId="{6DE61544-2093-40EF-B734-97F8A9D5C56A}" destId="{A24FCA9E-5C69-47E5-B0A8-E0B931092BA1}" srcOrd="0" destOrd="0" presId="urn:microsoft.com/office/officeart/2008/layout/VerticalCurvedList"/>
    <dgm:cxn modelId="{A57CDFC4-8881-4273-B1DE-8D7A32FB0198}" type="presOf" srcId="{B7181A9E-50A0-4884-A9B6-10B9FB588E2F}" destId="{D6E95A5F-582F-46E6-85C3-3126B75CD049}" srcOrd="0" destOrd="0" presId="urn:microsoft.com/office/officeart/2008/layout/VerticalCurvedList"/>
    <dgm:cxn modelId="{8AD670D9-6354-42BD-A030-ED96C9F59C54}" type="presOf" srcId="{D11613DA-247C-4C6C-A96B-EC63B4269644}" destId="{7D9C1260-B62C-41B0-8329-F8F62695E11A}" srcOrd="0" destOrd="0" presId="urn:microsoft.com/office/officeart/2008/layout/VerticalCurvedList"/>
    <dgm:cxn modelId="{F3227D29-1270-4156-A6DA-B324C94D872E}" type="presParOf" srcId="{A24FCA9E-5C69-47E5-B0A8-E0B931092BA1}" destId="{DB61EFD8-FE09-422E-A73F-4F70202B12F2}" srcOrd="0" destOrd="0" presId="urn:microsoft.com/office/officeart/2008/layout/VerticalCurvedList"/>
    <dgm:cxn modelId="{B030552A-F3A4-4312-A8D2-AAA6907D6747}" type="presParOf" srcId="{DB61EFD8-FE09-422E-A73F-4F70202B12F2}" destId="{D481DD42-458C-4F51-95AB-4A6C68803D37}" srcOrd="0" destOrd="0" presId="urn:microsoft.com/office/officeart/2008/layout/VerticalCurvedList"/>
    <dgm:cxn modelId="{72A9DDF6-5356-449A-9F16-118B390EB5DC}" type="presParOf" srcId="{D481DD42-458C-4F51-95AB-4A6C68803D37}" destId="{D8CDF470-5D0D-485A-A6DF-D604A4D6D7AF}" srcOrd="0" destOrd="0" presId="urn:microsoft.com/office/officeart/2008/layout/VerticalCurvedList"/>
    <dgm:cxn modelId="{B73C5ADE-3D22-4F18-B259-FD95455BC8B8}" type="presParOf" srcId="{D481DD42-458C-4F51-95AB-4A6C68803D37}" destId="{7D9C1260-B62C-41B0-8329-F8F62695E11A}" srcOrd="1" destOrd="0" presId="urn:microsoft.com/office/officeart/2008/layout/VerticalCurvedList"/>
    <dgm:cxn modelId="{B9C10DC3-FF5D-4FE9-BEAC-21A7C2EE23CB}" type="presParOf" srcId="{D481DD42-458C-4F51-95AB-4A6C68803D37}" destId="{33EDC3C1-93CF-42E5-98C7-D01C215D542D}" srcOrd="2" destOrd="0" presId="urn:microsoft.com/office/officeart/2008/layout/VerticalCurvedList"/>
    <dgm:cxn modelId="{3BB268D4-28B1-4AB1-8F01-653E7410C280}" type="presParOf" srcId="{D481DD42-458C-4F51-95AB-4A6C68803D37}" destId="{2AED08D8-2AE1-48DE-B410-E4C3BB5C78FE}" srcOrd="3" destOrd="0" presId="urn:microsoft.com/office/officeart/2008/layout/VerticalCurvedList"/>
    <dgm:cxn modelId="{6D425CF5-B1C5-475F-8B94-D1B6A87183D3}" type="presParOf" srcId="{DB61EFD8-FE09-422E-A73F-4F70202B12F2}" destId="{ED6520D6-584A-4F5D-A564-7F74F132ACF4}" srcOrd="1" destOrd="0" presId="urn:microsoft.com/office/officeart/2008/layout/VerticalCurvedList"/>
    <dgm:cxn modelId="{5DEB1242-CA50-47EB-B4D4-4820252F13BD}" type="presParOf" srcId="{DB61EFD8-FE09-422E-A73F-4F70202B12F2}" destId="{80F47B86-017A-4B33-8431-8AC7FBE19769}" srcOrd="2" destOrd="0" presId="urn:microsoft.com/office/officeart/2008/layout/VerticalCurvedList"/>
    <dgm:cxn modelId="{47D0045B-C1BF-4F3A-A707-2FB4C029C980}" type="presParOf" srcId="{80F47B86-017A-4B33-8431-8AC7FBE19769}" destId="{B89E2825-2DF8-4740-99AD-CD5BD9C256EE}" srcOrd="0" destOrd="0" presId="urn:microsoft.com/office/officeart/2008/layout/VerticalCurvedList"/>
    <dgm:cxn modelId="{75C909E3-8F2D-4266-8849-4B79F54231A4}" type="presParOf" srcId="{DB61EFD8-FE09-422E-A73F-4F70202B12F2}" destId="{D6E95A5F-582F-46E6-85C3-3126B75CD049}" srcOrd="3" destOrd="0" presId="urn:microsoft.com/office/officeart/2008/layout/VerticalCurvedList"/>
    <dgm:cxn modelId="{84CAEBB4-BBBB-4301-AFC3-F0A73D737807}" type="presParOf" srcId="{DB61EFD8-FE09-422E-A73F-4F70202B12F2}" destId="{A31EDD78-D1B7-4455-AF63-A0C81B228160}" srcOrd="4" destOrd="0" presId="urn:microsoft.com/office/officeart/2008/layout/VerticalCurvedList"/>
    <dgm:cxn modelId="{E65DF532-8A38-4925-BC22-D30DC9E6E4FC}" type="presParOf" srcId="{A31EDD78-D1B7-4455-AF63-A0C81B228160}" destId="{DFC23F2B-4E7B-448E-8E40-71FBA3A5A24A}" srcOrd="0" destOrd="0" presId="urn:microsoft.com/office/officeart/2008/layout/VerticalCurvedList"/>
    <dgm:cxn modelId="{836E0842-4E31-4956-8F27-EA504B4FA46E}" type="presParOf" srcId="{DB61EFD8-FE09-422E-A73F-4F70202B12F2}" destId="{E2AC344B-DD04-4A5E-8C79-797F86A7D147}" srcOrd="5" destOrd="0" presId="urn:microsoft.com/office/officeart/2008/layout/VerticalCurvedList"/>
    <dgm:cxn modelId="{DC16B3E4-4473-4F50-9396-0615128011AE}" type="presParOf" srcId="{DB61EFD8-FE09-422E-A73F-4F70202B12F2}" destId="{83ED9539-2AB6-4768-BBF8-F1E6BA2630E3}" srcOrd="6" destOrd="0" presId="urn:microsoft.com/office/officeart/2008/layout/VerticalCurvedList"/>
    <dgm:cxn modelId="{BDB26935-2BDA-4356-A52F-0B9FD689B2EE}" type="presParOf" srcId="{83ED9539-2AB6-4768-BBF8-F1E6BA2630E3}" destId="{A2762D45-F9B3-4144-BA95-F865F37E1E5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BBF2899-C587-4435-91BE-55491A5FBEB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C5D347-6D86-41D4-BA51-437CA101B6F4}">
      <dgm:prSet/>
      <dgm:spPr/>
      <dgm:t>
        <a:bodyPr anchor="ctr"/>
        <a:lstStyle/>
        <a:p>
          <a:pPr algn="ctr"/>
          <a:r>
            <a:rPr lang="ru-RU" dirty="0"/>
            <a:t>Материалы для культивирования клеток, такие как </a:t>
          </a:r>
          <a:r>
            <a:rPr lang="ru-RU" b="1" dirty="0"/>
            <a:t>яичный белок</a:t>
          </a:r>
          <a:r>
            <a:rPr lang="ru-RU" dirty="0"/>
            <a:t>, используются </a:t>
          </a:r>
          <a:r>
            <a:rPr lang="ru-RU" b="1" dirty="0"/>
            <a:t>для выращивания вируса или бактерий </a:t>
          </a:r>
          <a:r>
            <a:rPr lang="ru-RU" dirty="0"/>
            <a:t>в количестве, достаточном </a:t>
          </a:r>
          <a:r>
            <a:rPr lang="ru-RU" b="1" dirty="0"/>
            <a:t>для создания вакцины</a:t>
          </a:r>
          <a:r>
            <a:rPr lang="ru-RU" dirty="0"/>
            <a:t>. </a:t>
          </a:r>
        </a:p>
      </dgm:t>
    </dgm:pt>
    <dgm:pt modelId="{DF748CDD-4173-407E-B4B5-922E5BD89EF0}" type="parTrans" cxnId="{3D0590D1-807A-42EE-98F3-73B0209C2215}">
      <dgm:prSet/>
      <dgm:spPr/>
      <dgm:t>
        <a:bodyPr/>
        <a:lstStyle/>
        <a:p>
          <a:endParaRPr lang="ru-RU"/>
        </a:p>
      </dgm:t>
    </dgm:pt>
    <dgm:pt modelId="{1F7F5D38-0509-4E40-AB9D-7F6271B44BDE}" type="sibTrans" cxnId="{3D0590D1-807A-42EE-98F3-73B0209C2215}">
      <dgm:prSet/>
      <dgm:spPr/>
      <dgm:t>
        <a:bodyPr/>
        <a:lstStyle/>
        <a:p>
          <a:endParaRPr lang="ru-RU"/>
        </a:p>
      </dgm:t>
    </dgm:pt>
    <dgm:pt modelId="{0F340D22-F0B1-402C-8619-21D35D79B4FE}">
      <dgm:prSet/>
      <dgm:spPr/>
      <dgm:t>
        <a:bodyPr anchor="ctr"/>
        <a:lstStyle/>
        <a:p>
          <a:pPr algn="ctr"/>
          <a:r>
            <a:rPr lang="ru-RU" dirty="0"/>
            <a:t>Инактивирующие ингредиенты, такие как </a:t>
          </a:r>
          <a:r>
            <a:rPr lang="ru-RU" b="1" dirty="0"/>
            <a:t>формальдегид</a:t>
          </a:r>
          <a:r>
            <a:rPr lang="ru-RU" dirty="0"/>
            <a:t>, используются в процессе производства </a:t>
          </a:r>
          <a:r>
            <a:rPr lang="ru-RU" b="1" dirty="0"/>
            <a:t>для уничтожения вирусов или инактивации токсинов</a:t>
          </a:r>
          <a:r>
            <a:rPr lang="ru-RU" dirty="0"/>
            <a:t> в процессе производства. </a:t>
          </a:r>
        </a:p>
      </dgm:t>
    </dgm:pt>
    <dgm:pt modelId="{6100002C-BA54-45E8-A347-87C9604AB6C2}" type="parTrans" cxnId="{017568C9-4DDA-4B18-8773-CE755EF95376}">
      <dgm:prSet/>
      <dgm:spPr/>
      <dgm:t>
        <a:bodyPr/>
        <a:lstStyle/>
        <a:p>
          <a:endParaRPr lang="ru-RU"/>
        </a:p>
      </dgm:t>
    </dgm:pt>
    <dgm:pt modelId="{27B13EFD-3BB1-4E6E-A783-569C7C2FF6DB}" type="sibTrans" cxnId="{017568C9-4DDA-4B18-8773-CE755EF95376}">
      <dgm:prSet/>
      <dgm:spPr/>
      <dgm:t>
        <a:bodyPr/>
        <a:lstStyle/>
        <a:p>
          <a:endParaRPr lang="ru-RU"/>
        </a:p>
      </dgm:t>
    </dgm:pt>
    <dgm:pt modelId="{A970A74D-5A8B-4AC7-90E9-C1451D3BA2E4}">
      <dgm:prSet/>
      <dgm:spPr/>
      <dgm:t>
        <a:bodyPr anchor="ctr"/>
        <a:lstStyle/>
        <a:p>
          <a:pPr algn="ctr"/>
          <a:r>
            <a:rPr lang="ru-RU" b="1" dirty="0"/>
            <a:t>Антибиотики</a:t>
          </a:r>
          <a:r>
            <a:rPr lang="ru-RU" dirty="0"/>
            <a:t>, такие как </a:t>
          </a:r>
          <a:r>
            <a:rPr lang="ru-RU" dirty="0" err="1"/>
            <a:t>неомицин</a:t>
          </a:r>
          <a:r>
            <a:rPr lang="ru-RU" dirty="0"/>
            <a:t>, используются в процессе производства вакцины для </a:t>
          </a:r>
          <a:r>
            <a:rPr lang="ru-RU" b="1" dirty="0"/>
            <a:t>предотвращения заражения бактериями</a:t>
          </a:r>
          <a:r>
            <a:rPr lang="ru-RU" dirty="0"/>
            <a:t>. </a:t>
          </a:r>
        </a:p>
      </dgm:t>
    </dgm:pt>
    <dgm:pt modelId="{F2E107C4-835B-4C6C-A793-1688C429DD8C}" type="parTrans" cxnId="{E184653C-9B0B-4832-BD7E-C0A16014AF81}">
      <dgm:prSet/>
      <dgm:spPr/>
      <dgm:t>
        <a:bodyPr/>
        <a:lstStyle/>
        <a:p>
          <a:endParaRPr lang="ru-RU"/>
        </a:p>
      </dgm:t>
    </dgm:pt>
    <dgm:pt modelId="{C80BE67D-1AF9-4DFD-A479-61C96B8CE3A5}" type="sibTrans" cxnId="{E184653C-9B0B-4832-BD7E-C0A16014AF81}">
      <dgm:prSet/>
      <dgm:spPr/>
      <dgm:t>
        <a:bodyPr/>
        <a:lstStyle/>
        <a:p>
          <a:endParaRPr lang="ru-RU"/>
        </a:p>
      </dgm:t>
    </dgm:pt>
    <dgm:pt modelId="{B19F3F30-83D6-419B-96D2-A5E163C1B065}" type="pres">
      <dgm:prSet presAssocID="{0BBF2899-C587-4435-91BE-55491A5FBEB8}" presName="vert0" presStyleCnt="0">
        <dgm:presLayoutVars>
          <dgm:dir/>
          <dgm:animOne val="branch"/>
          <dgm:animLvl val="lvl"/>
        </dgm:presLayoutVars>
      </dgm:prSet>
      <dgm:spPr/>
    </dgm:pt>
    <dgm:pt modelId="{D7F179AE-E036-45A7-B281-980EF5E533D8}" type="pres">
      <dgm:prSet presAssocID="{C0C5D347-6D86-41D4-BA51-437CA101B6F4}" presName="thickLine" presStyleLbl="alignNode1" presStyleIdx="0" presStyleCnt="3"/>
      <dgm:spPr/>
    </dgm:pt>
    <dgm:pt modelId="{93D2866B-BBD3-4318-8A6F-44CA89FB1F2E}" type="pres">
      <dgm:prSet presAssocID="{C0C5D347-6D86-41D4-BA51-437CA101B6F4}" presName="horz1" presStyleCnt="0"/>
      <dgm:spPr/>
    </dgm:pt>
    <dgm:pt modelId="{4B7440A3-9F3A-4921-9DF7-334624A15B9B}" type="pres">
      <dgm:prSet presAssocID="{C0C5D347-6D86-41D4-BA51-437CA101B6F4}" presName="tx1" presStyleLbl="revTx" presStyleIdx="0" presStyleCnt="3"/>
      <dgm:spPr/>
    </dgm:pt>
    <dgm:pt modelId="{63DBDE6F-CC89-46E0-8831-F85BE56260A3}" type="pres">
      <dgm:prSet presAssocID="{C0C5D347-6D86-41D4-BA51-437CA101B6F4}" presName="vert1" presStyleCnt="0"/>
      <dgm:spPr/>
    </dgm:pt>
    <dgm:pt modelId="{E87496B6-A50D-4065-B729-13036900A0C1}" type="pres">
      <dgm:prSet presAssocID="{0F340D22-F0B1-402C-8619-21D35D79B4FE}" presName="thickLine" presStyleLbl="alignNode1" presStyleIdx="1" presStyleCnt="3"/>
      <dgm:spPr/>
    </dgm:pt>
    <dgm:pt modelId="{0D004499-895A-4DE5-A1D1-0D869036A8A1}" type="pres">
      <dgm:prSet presAssocID="{0F340D22-F0B1-402C-8619-21D35D79B4FE}" presName="horz1" presStyleCnt="0"/>
      <dgm:spPr/>
    </dgm:pt>
    <dgm:pt modelId="{5390E6D5-0F36-42A0-BE59-A7E7E3171BA1}" type="pres">
      <dgm:prSet presAssocID="{0F340D22-F0B1-402C-8619-21D35D79B4FE}" presName="tx1" presStyleLbl="revTx" presStyleIdx="1" presStyleCnt="3"/>
      <dgm:spPr/>
    </dgm:pt>
    <dgm:pt modelId="{83AB7C97-BC33-4019-BB71-2B9EB5F78AD9}" type="pres">
      <dgm:prSet presAssocID="{0F340D22-F0B1-402C-8619-21D35D79B4FE}" presName="vert1" presStyleCnt="0"/>
      <dgm:spPr/>
    </dgm:pt>
    <dgm:pt modelId="{8237EBA9-AE1E-441B-80B7-840D9C1F370A}" type="pres">
      <dgm:prSet presAssocID="{A970A74D-5A8B-4AC7-90E9-C1451D3BA2E4}" presName="thickLine" presStyleLbl="alignNode1" presStyleIdx="2" presStyleCnt="3"/>
      <dgm:spPr/>
    </dgm:pt>
    <dgm:pt modelId="{44F821CF-1AF5-4E91-A69C-1AECB2B072AC}" type="pres">
      <dgm:prSet presAssocID="{A970A74D-5A8B-4AC7-90E9-C1451D3BA2E4}" presName="horz1" presStyleCnt="0"/>
      <dgm:spPr/>
    </dgm:pt>
    <dgm:pt modelId="{69F32BFD-033E-4B7D-B220-ECC59362FC3E}" type="pres">
      <dgm:prSet presAssocID="{A970A74D-5A8B-4AC7-90E9-C1451D3BA2E4}" presName="tx1" presStyleLbl="revTx" presStyleIdx="2" presStyleCnt="3"/>
      <dgm:spPr/>
    </dgm:pt>
    <dgm:pt modelId="{466C3297-F315-47B7-8247-2BA9A7C34D03}" type="pres">
      <dgm:prSet presAssocID="{A970A74D-5A8B-4AC7-90E9-C1451D3BA2E4}" presName="vert1" presStyleCnt="0"/>
      <dgm:spPr/>
    </dgm:pt>
  </dgm:ptLst>
  <dgm:cxnLst>
    <dgm:cxn modelId="{46263A19-CF76-4677-895A-9BAC6B0AB65B}" type="presOf" srcId="{0BBF2899-C587-4435-91BE-55491A5FBEB8}" destId="{B19F3F30-83D6-419B-96D2-A5E163C1B065}" srcOrd="0" destOrd="0" presId="urn:microsoft.com/office/officeart/2008/layout/LinedList"/>
    <dgm:cxn modelId="{E184653C-9B0B-4832-BD7E-C0A16014AF81}" srcId="{0BBF2899-C587-4435-91BE-55491A5FBEB8}" destId="{A970A74D-5A8B-4AC7-90E9-C1451D3BA2E4}" srcOrd="2" destOrd="0" parTransId="{F2E107C4-835B-4C6C-A793-1688C429DD8C}" sibTransId="{C80BE67D-1AF9-4DFD-A479-61C96B8CE3A5}"/>
    <dgm:cxn modelId="{BD071D43-652E-45ED-AFC3-A5F17FBAEEC1}" type="presOf" srcId="{0F340D22-F0B1-402C-8619-21D35D79B4FE}" destId="{5390E6D5-0F36-42A0-BE59-A7E7E3171BA1}" srcOrd="0" destOrd="0" presId="urn:microsoft.com/office/officeart/2008/layout/LinedList"/>
    <dgm:cxn modelId="{DE87217B-6C7F-408B-840C-DD6847D6BAF8}" type="presOf" srcId="{A970A74D-5A8B-4AC7-90E9-C1451D3BA2E4}" destId="{69F32BFD-033E-4B7D-B220-ECC59362FC3E}" srcOrd="0" destOrd="0" presId="urn:microsoft.com/office/officeart/2008/layout/LinedList"/>
    <dgm:cxn modelId="{017568C9-4DDA-4B18-8773-CE755EF95376}" srcId="{0BBF2899-C587-4435-91BE-55491A5FBEB8}" destId="{0F340D22-F0B1-402C-8619-21D35D79B4FE}" srcOrd="1" destOrd="0" parTransId="{6100002C-BA54-45E8-A347-87C9604AB6C2}" sibTransId="{27B13EFD-3BB1-4E6E-A783-569C7C2FF6DB}"/>
    <dgm:cxn modelId="{3D0590D1-807A-42EE-98F3-73B0209C2215}" srcId="{0BBF2899-C587-4435-91BE-55491A5FBEB8}" destId="{C0C5D347-6D86-41D4-BA51-437CA101B6F4}" srcOrd="0" destOrd="0" parTransId="{DF748CDD-4173-407E-B4B5-922E5BD89EF0}" sibTransId="{1F7F5D38-0509-4E40-AB9D-7F6271B44BDE}"/>
    <dgm:cxn modelId="{A45136EF-89E8-441B-B4FF-65C11A188B00}" type="presOf" srcId="{C0C5D347-6D86-41D4-BA51-437CA101B6F4}" destId="{4B7440A3-9F3A-4921-9DF7-334624A15B9B}" srcOrd="0" destOrd="0" presId="urn:microsoft.com/office/officeart/2008/layout/LinedList"/>
    <dgm:cxn modelId="{1C996A2B-88FE-4B0F-946D-1E10D9ED1C8F}" type="presParOf" srcId="{B19F3F30-83D6-419B-96D2-A5E163C1B065}" destId="{D7F179AE-E036-45A7-B281-980EF5E533D8}" srcOrd="0" destOrd="0" presId="urn:microsoft.com/office/officeart/2008/layout/LinedList"/>
    <dgm:cxn modelId="{099821A2-5D18-415A-B441-A524E2548E7E}" type="presParOf" srcId="{B19F3F30-83D6-419B-96D2-A5E163C1B065}" destId="{93D2866B-BBD3-4318-8A6F-44CA89FB1F2E}" srcOrd="1" destOrd="0" presId="urn:microsoft.com/office/officeart/2008/layout/LinedList"/>
    <dgm:cxn modelId="{5E4E1BED-7FFB-4A1D-B15C-76EFF54D5F39}" type="presParOf" srcId="{93D2866B-BBD3-4318-8A6F-44CA89FB1F2E}" destId="{4B7440A3-9F3A-4921-9DF7-334624A15B9B}" srcOrd="0" destOrd="0" presId="urn:microsoft.com/office/officeart/2008/layout/LinedList"/>
    <dgm:cxn modelId="{1DEBEEA4-847B-4E80-8C3D-90FBB4BD68F2}" type="presParOf" srcId="{93D2866B-BBD3-4318-8A6F-44CA89FB1F2E}" destId="{63DBDE6F-CC89-46E0-8831-F85BE56260A3}" srcOrd="1" destOrd="0" presId="urn:microsoft.com/office/officeart/2008/layout/LinedList"/>
    <dgm:cxn modelId="{4519C1F8-FE6C-4BE1-B0BC-44D7D08D62EF}" type="presParOf" srcId="{B19F3F30-83D6-419B-96D2-A5E163C1B065}" destId="{E87496B6-A50D-4065-B729-13036900A0C1}" srcOrd="2" destOrd="0" presId="urn:microsoft.com/office/officeart/2008/layout/LinedList"/>
    <dgm:cxn modelId="{DEA1FFE9-9C0D-45CF-B8EF-E101E00C2679}" type="presParOf" srcId="{B19F3F30-83D6-419B-96D2-A5E163C1B065}" destId="{0D004499-895A-4DE5-A1D1-0D869036A8A1}" srcOrd="3" destOrd="0" presId="urn:microsoft.com/office/officeart/2008/layout/LinedList"/>
    <dgm:cxn modelId="{D9CB77CB-0658-4CE3-9F4E-D587E76A8ABD}" type="presParOf" srcId="{0D004499-895A-4DE5-A1D1-0D869036A8A1}" destId="{5390E6D5-0F36-42A0-BE59-A7E7E3171BA1}" srcOrd="0" destOrd="0" presId="urn:microsoft.com/office/officeart/2008/layout/LinedList"/>
    <dgm:cxn modelId="{49CA4505-6FF8-4974-9007-8CAA2641D0FA}" type="presParOf" srcId="{0D004499-895A-4DE5-A1D1-0D869036A8A1}" destId="{83AB7C97-BC33-4019-BB71-2B9EB5F78AD9}" srcOrd="1" destOrd="0" presId="urn:microsoft.com/office/officeart/2008/layout/LinedList"/>
    <dgm:cxn modelId="{ABFFF468-437B-4382-B3F6-5746FFD8AC1C}" type="presParOf" srcId="{B19F3F30-83D6-419B-96D2-A5E163C1B065}" destId="{8237EBA9-AE1E-441B-80B7-840D9C1F370A}" srcOrd="4" destOrd="0" presId="urn:microsoft.com/office/officeart/2008/layout/LinedList"/>
    <dgm:cxn modelId="{0AD6F2DC-714B-464F-8694-8AC2330D9139}" type="presParOf" srcId="{B19F3F30-83D6-419B-96D2-A5E163C1B065}" destId="{44F821CF-1AF5-4E91-A69C-1AECB2B072AC}" srcOrd="5" destOrd="0" presId="urn:microsoft.com/office/officeart/2008/layout/LinedList"/>
    <dgm:cxn modelId="{A3C01A7E-25CE-4226-85EF-E8D18ED61163}" type="presParOf" srcId="{44F821CF-1AF5-4E91-A69C-1AECB2B072AC}" destId="{69F32BFD-033E-4B7D-B220-ECC59362FC3E}" srcOrd="0" destOrd="0" presId="urn:microsoft.com/office/officeart/2008/layout/LinedList"/>
    <dgm:cxn modelId="{2689290F-4F1A-418C-8942-877A47905996}" type="presParOf" srcId="{44F821CF-1AF5-4E91-A69C-1AECB2B072AC}" destId="{466C3297-F315-47B7-8247-2BA9A7C34D0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CFAB82A-4A46-4616-8245-365940009C3D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0F54EBF-53C6-4651-9D0D-A131DB332316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Простые короткие ясные мысли повторно</a:t>
          </a:r>
        </a:p>
      </dgm:t>
    </dgm:pt>
    <dgm:pt modelId="{5E70A614-8F4C-4353-8B4E-166EA8E4EAB8}" type="parTrans" cxnId="{8A0EB3B4-DC7A-4A11-950E-F28A12438552}">
      <dgm:prSet/>
      <dgm:spPr/>
      <dgm:t>
        <a:bodyPr/>
        <a:lstStyle/>
        <a:p>
          <a:endParaRPr lang="ru-RU"/>
        </a:p>
      </dgm:t>
    </dgm:pt>
    <dgm:pt modelId="{45A303D0-6C4E-4994-B4B9-F2701E6A5875}" type="sibTrans" cxnId="{8A0EB3B4-DC7A-4A11-950E-F28A12438552}">
      <dgm:prSet/>
      <dgm:spPr/>
      <dgm:t>
        <a:bodyPr/>
        <a:lstStyle/>
        <a:p>
          <a:endParaRPr lang="ru-RU"/>
        </a:p>
      </dgm:t>
    </dgm:pt>
    <dgm:pt modelId="{990674B3-6A9D-4063-A7D9-FE89755ACD23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ru-RU" b="1">
              <a:solidFill>
                <a:schemeClr val="tx1"/>
              </a:solidFill>
            </a:rPr>
            <a:t>Не переоценивайте значимость данных научных исследований</a:t>
          </a:r>
        </a:p>
      </dgm:t>
    </dgm:pt>
    <dgm:pt modelId="{CE09EB72-7509-4426-ABA6-253CDB150CBA}" type="parTrans" cxnId="{EC7D9E8F-8DBC-4C12-9F37-77BBBE6B85B7}">
      <dgm:prSet/>
      <dgm:spPr/>
      <dgm:t>
        <a:bodyPr/>
        <a:lstStyle/>
        <a:p>
          <a:endParaRPr lang="ru-RU"/>
        </a:p>
      </dgm:t>
    </dgm:pt>
    <dgm:pt modelId="{2041BEF6-80D5-4B1F-A26E-E241CC59248B}" type="sibTrans" cxnId="{EC7D9E8F-8DBC-4C12-9F37-77BBBE6B85B7}">
      <dgm:prSet/>
      <dgm:spPr/>
      <dgm:t>
        <a:bodyPr/>
        <a:lstStyle/>
        <a:p>
          <a:endParaRPr lang="ru-RU"/>
        </a:p>
      </dgm:t>
    </dgm:pt>
    <dgm:pt modelId="{F43C3226-18FF-4445-B579-3F400E87DC20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ru-RU" b="1">
              <a:solidFill>
                <a:schemeClr val="tx1"/>
              </a:solidFill>
            </a:rPr>
            <a:t>Личный пример (вакцинировали бы вы своего ребёнка?)</a:t>
          </a:r>
        </a:p>
      </dgm:t>
    </dgm:pt>
    <dgm:pt modelId="{EC69B6CD-AD77-45E3-9A11-411D0AF112D2}" type="parTrans" cxnId="{DACF9420-67E6-446A-8CF6-E70DCD82068E}">
      <dgm:prSet/>
      <dgm:spPr/>
      <dgm:t>
        <a:bodyPr/>
        <a:lstStyle/>
        <a:p>
          <a:endParaRPr lang="ru-RU"/>
        </a:p>
      </dgm:t>
    </dgm:pt>
    <dgm:pt modelId="{FE568C17-A33F-441D-AFDA-3FE0754E8A29}" type="sibTrans" cxnId="{DACF9420-67E6-446A-8CF6-E70DCD82068E}">
      <dgm:prSet/>
      <dgm:spPr/>
      <dgm:t>
        <a:bodyPr/>
        <a:lstStyle/>
        <a:p>
          <a:endParaRPr lang="ru-RU"/>
        </a:p>
      </dgm:t>
    </dgm:pt>
    <dgm:pt modelId="{2EFCA190-4E4D-4B7A-A148-C1023BA0F840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ru-RU" b="1">
              <a:solidFill>
                <a:schemeClr val="tx1"/>
              </a:solidFill>
            </a:rPr>
            <a:t>Клинические примеры</a:t>
          </a:r>
        </a:p>
      </dgm:t>
    </dgm:pt>
    <dgm:pt modelId="{C6C4AAA6-EA26-442D-99CF-97A387D07EA3}" type="parTrans" cxnId="{9D8B3059-AE42-4053-92E5-AB462557BC69}">
      <dgm:prSet/>
      <dgm:spPr/>
      <dgm:t>
        <a:bodyPr/>
        <a:lstStyle/>
        <a:p>
          <a:endParaRPr lang="ru-RU"/>
        </a:p>
      </dgm:t>
    </dgm:pt>
    <dgm:pt modelId="{18D83EE6-9003-4405-A822-52D5A58C8D7E}" type="sibTrans" cxnId="{9D8B3059-AE42-4053-92E5-AB462557BC69}">
      <dgm:prSet/>
      <dgm:spPr/>
      <dgm:t>
        <a:bodyPr/>
        <a:lstStyle/>
        <a:p>
          <a:endParaRPr lang="ru-RU"/>
        </a:p>
      </dgm:t>
    </dgm:pt>
    <dgm:pt modelId="{A4A90E6F-865D-4423-82A1-693396304627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ru-RU" b="1">
              <a:solidFill>
                <a:schemeClr val="tx1"/>
              </a:solidFill>
            </a:rPr>
            <a:t>Уверенность и компетентность</a:t>
          </a:r>
        </a:p>
      </dgm:t>
    </dgm:pt>
    <dgm:pt modelId="{931D5EE1-80EC-4D5B-BC44-7C3C3160D322}" type="parTrans" cxnId="{63591F16-7060-453F-B834-B024AD0B9EDD}">
      <dgm:prSet/>
      <dgm:spPr/>
      <dgm:t>
        <a:bodyPr/>
        <a:lstStyle/>
        <a:p>
          <a:endParaRPr lang="ru-RU"/>
        </a:p>
      </dgm:t>
    </dgm:pt>
    <dgm:pt modelId="{31E1099D-1935-4375-A107-1434E202E8EE}" type="sibTrans" cxnId="{63591F16-7060-453F-B834-B024AD0B9EDD}">
      <dgm:prSet/>
      <dgm:spPr/>
      <dgm:t>
        <a:bodyPr/>
        <a:lstStyle/>
        <a:p>
          <a:endParaRPr lang="ru-RU"/>
        </a:p>
      </dgm:t>
    </dgm:pt>
    <dgm:pt modelId="{5AD7DFBA-4A74-4084-874C-3F2A15531E69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ru-RU" b="1">
              <a:solidFill>
                <a:schemeClr val="tx1"/>
              </a:solidFill>
            </a:rPr>
            <a:t>Приготовьте заранее ответы на частые вопросы и жестко придерживайтесь выбранных формулировок</a:t>
          </a:r>
        </a:p>
      </dgm:t>
    </dgm:pt>
    <dgm:pt modelId="{7A94CE0E-8301-4BAC-8755-8475BB6866D7}" type="parTrans" cxnId="{A9F11A49-2419-4C14-88FB-71B854A1F5DD}">
      <dgm:prSet/>
      <dgm:spPr/>
      <dgm:t>
        <a:bodyPr/>
        <a:lstStyle/>
        <a:p>
          <a:endParaRPr lang="ru-RU"/>
        </a:p>
      </dgm:t>
    </dgm:pt>
    <dgm:pt modelId="{4F6DE540-2F0A-4C25-ADAD-088E21E7EDD0}" type="sibTrans" cxnId="{A9F11A49-2419-4C14-88FB-71B854A1F5DD}">
      <dgm:prSet/>
      <dgm:spPr/>
      <dgm:t>
        <a:bodyPr/>
        <a:lstStyle/>
        <a:p>
          <a:endParaRPr lang="ru-RU"/>
        </a:p>
      </dgm:t>
    </dgm:pt>
    <dgm:pt modelId="{8B63D781-D81F-4038-BFC0-DF637E7470D2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ru-RU" b="1">
              <a:solidFill>
                <a:schemeClr val="tx1"/>
              </a:solidFill>
            </a:rPr>
            <a:t>Недостаточно просто рассказать об эффектах вакцины – </a:t>
          </a:r>
          <a:br>
            <a:rPr lang="en-US" b="1">
              <a:solidFill>
                <a:schemeClr val="tx1"/>
              </a:solidFill>
            </a:rPr>
          </a:br>
          <a:r>
            <a:rPr lang="ru-RU" b="1">
              <a:solidFill>
                <a:schemeClr val="tx1"/>
              </a:solidFill>
            </a:rPr>
            <a:t>уважайте страхи и фобии пациентов</a:t>
          </a:r>
        </a:p>
      </dgm:t>
    </dgm:pt>
    <dgm:pt modelId="{6B448BB5-5069-4D8B-8F0B-E6E96A65D2A1}" type="parTrans" cxnId="{D59F871F-2F7F-4744-893E-E0BD5AADE7D5}">
      <dgm:prSet/>
      <dgm:spPr/>
      <dgm:t>
        <a:bodyPr/>
        <a:lstStyle/>
        <a:p>
          <a:endParaRPr lang="ru-RU"/>
        </a:p>
      </dgm:t>
    </dgm:pt>
    <dgm:pt modelId="{490E5BA9-FE63-420D-A531-D8A602510239}" type="sibTrans" cxnId="{D59F871F-2F7F-4744-893E-E0BD5AADE7D5}">
      <dgm:prSet/>
      <dgm:spPr/>
      <dgm:t>
        <a:bodyPr/>
        <a:lstStyle/>
        <a:p>
          <a:endParaRPr lang="ru-RU"/>
        </a:p>
      </dgm:t>
    </dgm:pt>
    <dgm:pt modelId="{11474CF7-49C6-4D84-AE33-515B76A21D37}" type="pres">
      <dgm:prSet presAssocID="{3CFAB82A-4A46-4616-8245-365940009C3D}" presName="linearFlow" presStyleCnt="0">
        <dgm:presLayoutVars>
          <dgm:dir/>
          <dgm:resizeHandles val="exact"/>
        </dgm:presLayoutVars>
      </dgm:prSet>
      <dgm:spPr/>
    </dgm:pt>
    <dgm:pt modelId="{8AFE2DB1-9C5F-4452-BCAD-6AB6A6F56CED}" type="pres">
      <dgm:prSet presAssocID="{70F54EBF-53C6-4651-9D0D-A131DB332316}" presName="composite" presStyleCnt="0"/>
      <dgm:spPr/>
    </dgm:pt>
    <dgm:pt modelId="{A00F85F0-CF45-4063-8A0E-930282C5F064}" type="pres">
      <dgm:prSet presAssocID="{70F54EBF-53C6-4651-9D0D-A131DB332316}" presName="imgShp" presStyleLbl="fgImgPlace1" presStyleIdx="0" presStyleCnt="7" custLinFactX="-110476" custLinFactNeighborX="-200000" custLinFactNeighborY="426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extLst>
        <a:ext uri="{E40237B7-FDA0-4F09-8148-C483321AD2D9}">
          <dgm14:cNvPr xmlns:dgm14="http://schemas.microsoft.com/office/drawing/2010/diagram" id="0" name="" descr="Попасть в яблочко"/>
        </a:ext>
      </dgm:extLst>
    </dgm:pt>
    <dgm:pt modelId="{FCE8B2D8-3890-4DF2-BCF0-D90ACBBB07FF}" type="pres">
      <dgm:prSet presAssocID="{70F54EBF-53C6-4651-9D0D-A131DB332316}" presName="txShp" presStyleLbl="node1" presStyleIdx="0" presStyleCnt="7" custScaleX="132166" custLinFactNeighborX="7665">
        <dgm:presLayoutVars>
          <dgm:bulletEnabled val="1"/>
        </dgm:presLayoutVars>
      </dgm:prSet>
      <dgm:spPr/>
    </dgm:pt>
    <dgm:pt modelId="{81F96456-5CBA-4386-BA68-7EC5BEEB0EFA}" type="pres">
      <dgm:prSet presAssocID="{45A303D0-6C4E-4994-B4B9-F2701E6A5875}" presName="spacing" presStyleCnt="0"/>
      <dgm:spPr/>
    </dgm:pt>
    <dgm:pt modelId="{EC843B68-D3D9-4856-9B4C-C05F5C3500E9}" type="pres">
      <dgm:prSet presAssocID="{990674B3-6A9D-4063-A7D9-FE89755ACD23}" presName="composite" presStyleCnt="0"/>
      <dgm:spPr/>
    </dgm:pt>
    <dgm:pt modelId="{6EA5A046-B6E2-434C-86B4-7057EC25EE54}" type="pres">
      <dgm:prSet presAssocID="{990674B3-6A9D-4063-A7D9-FE89755ACD23}" presName="imgShp" presStyleLbl="fgImgPlace1" presStyleIdx="1" presStyleCnt="7" custLinFactX="-110476" custLinFactNeighborX="-200000" custLinFactNeighborY="55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extLst>
        <a:ext uri="{E40237B7-FDA0-4F09-8148-C483321AD2D9}">
          <dgm14:cNvPr xmlns:dgm14="http://schemas.microsoft.com/office/drawing/2010/diagram" id="0" name="" descr="Линейчатая диаграмма"/>
        </a:ext>
      </dgm:extLst>
    </dgm:pt>
    <dgm:pt modelId="{AF05AF36-824F-46F2-B336-1079CDF698E6}" type="pres">
      <dgm:prSet presAssocID="{990674B3-6A9D-4063-A7D9-FE89755ACD23}" presName="txShp" presStyleLbl="node1" presStyleIdx="1" presStyleCnt="7" custScaleX="132166" custLinFactNeighborX="7665">
        <dgm:presLayoutVars>
          <dgm:bulletEnabled val="1"/>
        </dgm:presLayoutVars>
      </dgm:prSet>
      <dgm:spPr/>
    </dgm:pt>
    <dgm:pt modelId="{F35F3F96-539D-465F-A1EF-C4B7EFB1CB7A}" type="pres">
      <dgm:prSet presAssocID="{2041BEF6-80D5-4B1F-A26E-E241CC59248B}" presName="spacing" presStyleCnt="0"/>
      <dgm:spPr/>
    </dgm:pt>
    <dgm:pt modelId="{C4377C29-915F-49A5-8E36-73F2977C8EC4}" type="pres">
      <dgm:prSet presAssocID="{F43C3226-18FF-4445-B579-3F400E87DC20}" presName="composite" presStyleCnt="0"/>
      <dgm:spPr/>
    </dgm:pt>
    <dgm:pt modelId="{72F4F080-51ED-4008-806F-D662586AEE05}" type="pres">
      <dgm:prSet presAssocID="{F43C3226-18FF-4445-B579-3F400E87DC20}" presName="imgShp" presStyleLbl="fgImgPlace1" presStyleIdx="2" presStyleCnt="7" custLinFactX="-110476" custLinFactNeighborX="-200000" custLinFactNeighborY="55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extLst>
        <a:ext uri="{E40237B7-FDA0-4F09-8148-C483321AD2D9}">
          <dgm14:cNvPr xmlns:dgm14="http://schemas.microsoft.com/office/drawing/2010/diagram" id="0" name="" descr="Ребенок с шариком"/>
        </a:ext>
      </dgm:extLst>
    </dgm:pt>
    <dgm:pt modelId="{9F9BEF8B-AAA4-4955-AA19-48F16A478646}" type="pres">
      <dgm:prSet presAssocID="{F43C3226-18FF-4445-B579-3F400E87DC20}" presName="txShp" presStyleLbl="node1" presStyleIdx="2" presStyleCnt="7" custScaleX="132166" custLinFactNeighborX="7665">
        <dgm:presLayoutVars>
          <dgm:bulletEnabled val="1"/>
        </dgm:presLayoutVars>
      </dgm:prSet>
      <dgm:spPr/>
    </dgm:pt>
    <dgm:pt modelId="{CF962EB4-DFF4-4C3D-BD37-424253FFD3BE}" type="pres">
      <dgm:prSet presAssocID="{FE568C17-A33F-441D-AFDA-3FE0754E8A29}" presName="spacing" presStyleCnt="0"/>
      <dgm:spPr/>
    </dgm:pt>
    <dgm:pt modelId="{51AE50DF-73C1-4E8F-B18A-8EDEF5A50B0B}" type="pres">
      <dgm:prSet presAssocID="{2EFCA190-4E4D-4B7A-A148-C1023BA0F840}" presName="composite" presStyleCnt="0"/>
      <dgm:spPr/>
    </dgm:pt>
    <dgm:pt modelId="{0D840AF3-D4ED-441A-A112-5A2D6EB3A01F}" type="pres">
      <dgm:prSet presAssocID="{2EFCA190-4E4D-4B7A-A148-C1023BA0F840}" presName="imgShp" presStyleLbl="fgImgPlace1" presStyleIdx="3" presStyleCnt="7" custLinFactX="-110476" custLinFactNeighborX="-200000" custLinFactNeighborY="55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extLst>
        <a:ext uri="{E40237B7-FDA0-4F09-8148-C483321AD2D9}">
          <dgm14:cNvPr xmlns:dgm14="http://schemas.microsoft.com/office/drawing/2010/diagram" id="0" name="" descr="Стетоскоп"/>
        </a:ext>
      </dgm:extLst>
    </dgm:pt>
    <dgm:pt modelId="{D30D3491-ABE0-4C8B-8DD3-58A81C7DA00D}" type="pres">
      <dgm:prSet presAssocID="{2EFCA190-4E4D-4B7A-A148-C1023BA0F840}" presName="txShp" presStyleLbl="node1" presStyleIdx="3" presStyleCnt="7" custScaleX="132166" custLinFactNeighborX="7665">
        <dgm:presLayoutVars>
          <dgm:bulletEnabled val="1"/>
        </dgm:presLayoutVars>
      </dgm:prSet>
      <dgm:spPr/>
    </dgm:pt>
    <dgm:pt modelId="{D0C588FF-A990-4F8E-8C43-27D37E6DE020}" type="pres">
      <dgm:prSet presAssocID="{18D83EE6-9003-4405-A822-52D5A58C8D7E}" presName="spacing" presStyleCnt="0"/>
      <dgm:spPr/>
    </dgm:pt>
    <dgm:pt modelId="{4F58DD86-E6BB-4E9B-B1C9-939BF36E0397}" type="pres">
      <dgm:prSet presAssocID="{A4A90E6F-865D-4423-82A1-693396304627}" presName="composite" presStyleCnt="0"/>
      <dgm:spPr/>
    </dgm:pt>
    <dgm:pt modelId="{15D21511-0356-40A5-BD51-D4C6230E2639}" type="pres">
      <dgm:prSet presAssocID="{A4A90E6F-865D-4423-82A1-693396304627}" presName="imgShp" presStyleLbl="fgImgPlace1" presStyleIdx="4" presStyleCnt="7" custLinFactX="-110476" custLinFactNeighborX="-200000" custLinFactNeighborY="55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extLst>
        <a:ext uri="{E40237B7-FDA0-4F09-8148-C483321AD2D9}">
          <dgm14:cNvPr xmlns:dgm14="http://schemas.microsoft.com/office/drawing/2010/diagram" id="0" name="" descr="Голова с шестеренками"/>
        </a:ext>
      </dgm:extLst>
    </dgm:pt>
    <dgm:pt modelId="{2D638917-1070-4D57-BF47-70972BAA4846}" type="pres">
      <dgm:prSet presAssocID="{A4A90E6F-865D-4423-82A1-693396304627}" presName="txShp" presStyleLbl="node1" presStyleIdx="4" presStyleCnt="7" custScaleX="132166" custLinFactNeighborX="7665">
        <dgm:presLayoutVars>
          <dgm:bulletEnabled val="1"/>
        </dgm:presLayoutVars>
      </dgm:prSet>
      <dgm:spPr/>
    </dgm:pt>
    <dgm:pt modelId="{F22F430C-4B57-4A7B-9F87-B1AF6E0272F6}" type="pres">
      <dgm:prSet presAssocID="{31E1099D-1935-4375-A107-1434E202E8EE}" presName="spacing" presStyleCnt="0"/>
      <dgm:spPr/>
    </dgm:pt>
    <dgm:pt modelId="{54EDE2DC-AC9D-4751-9570-3D6BC76417FF}" type="pres">
      <dgm:prSet presAssocID="{5AD7DFBA-4A74-4084-874C-3F2A15531E69}" presName="composite" presStyleCnt="0"/>
      <dgm:spPr/>
    </dgm:pt>
    <dgm:pt modelId="{A1012B33-E263-4F35-A861-C5F4CC02DE4E}" type="pres">
      <dgm:prSet presAssocID="{5AD7DFBA-4A74-4084-874C-3F2A15531E69}" presName="imgShp" presStyleLbl="fgImgPlace1" presStyleIdx="5" presStyleCnt="7" custLinFactX="-110476" custLinFactNeighborX="-200000" custLinFactNeighborY="555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extLst>
        <a:ext uri="{E40237B7-FDA0-4F09-8148-C483321AD2D9}">
          <dgm14:cNvPr xmlns:dgm14="http://schemas.microsoft.com/office/drawing/2010/diagram" id="0" name="" descr="Презентация с линейчатой диаграммой"/>
        </a:ext>
      </dgm:extLst>
    </dgm:pt>
    <dgm:pt modelId="{653B910E-2B50-4C49-8C0D-3F8D66B85FFC}" type="pres">
      <dgm:prSet presAssocID="{5AD7DFBA-4A74-4084-874C-3F2A15531E69}" presName="txShp" presStyleLbl="node1" presStyleIdx="5" presStyleCnt="7" custScaleX="132166" custLinFactNeighborX="7665">
        <dgm:presLayoutVars>
          <dgm:bulletEnabled val="1"/>
        </dgm:presLayoutVars>
      </dgm:prSet>
      <dgm:spPr/>
    </dgm:pt>
    <dgm:pt modelId="{2D553BC7-C546-4865-BEFC-548ED3E81D52}" type="pres">
      <dgm:prSet presAssocID="{4F6DE540-2F0A-4C25-ADAD-088E21E7EDD0}" presName="spacing" presStyleCnt="0"/>
      <dgm:spPr/>
    </dgm:pt>
    <dgm:pt modelId="{94CDB38E-BA85-486B-AD48-5D141C48E693}" type="pres">
      <dgm:prSet presAssocID="{8B63D781-D81F-4038-BFC0-DF637E7470D2}" presName="composite" presStyleCnt="0"/>
      <dgm:spPr/>
    </dgm:pt>
    <dgm:pt modelId="{C39E5721-0CF7-4BB4-9CC8-C2BEAAC3F235}" type="pres">
      <dgm:prSet presAssocID="{8B63D781-D81F-4038-BFC0-DF637E7470D2}" presName="imgShp" presStyleLbl="fgImgPlace1" presStyleIdx="6" presStyleCnt="7" custLinFactX="-110476" custLinFactNeighborX="-200000" custLinFactNeighborY="555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  <dgm:extLst>
        <a:ext uri="{E40237B7-FDA0-4F09-8148-C483321AD2D9}">
          <dgm14:cNvPr xmlns:dgm14="http://schemas.microsoft.com/office/drawing/2010/diagram" id="0" name="" descr="Глухой"/>
        </a:ext>
      </dgm:extLst>
    </dgm:pt>
    <dgm:pt modelId="{CC206C65-7280-4E84-AB2B-7B9003ED61B7}" type="pres">
      <dgm:prSet presAssocID="{8B63D781-D81F-4038-BFC0-DF637E7470D2}" presName="txShp" presStyleLbl="node1" presStyleIdx="6" presStyleCnt="7" custScaleX="132166" custLinFactNeighborX="7665">
        <dgm:presLayoutVars>
          <dgm:bulletEnabled val="1"/>
        </dgm:presLayoutVars>
      </dgm:prSet>
      <dgm:spPr/>
    </dgm:pt>
  </dgm:ptLst>
  <dgm:cxnLst>
    <dgm:cxn modelId="{63591F16-7060-453F-B834-B024AD0B9EDD}" srcId="{3CFAB82A-4A46-4616-8245-365940009C3D}" destId="{A4A90E6F-865D-4423-82A1-693396304627}" srcOrd="4" destOrd="0" parTransId="{931D5EE1-80EC-4D5B-BC44-7C3C3160D322}" sibTransId="{31E1099D-1935-4375-A107-1434E202E8EE}"/>
    <dgm:cxn modelId="{D59F871F-2F7F-4744-893E-E0BD5AADE7D5}" srcId="{3CFAB82A-4A46-4616-8245-365940009C3D}" destId="{8B63D781-D81F-4038-BFC0-DF637E7470D2}" srcOrd="6" destOrd="0" parTransId="{6B448BB5-5069-4D8B-8F0B-E6E96A65D2A1}" sibTransId="{490E5BA9-FE63-420D-A531-D8A602510239}"/>
    <dgm:cxn modelId="{DACF9420-67E6-446A-8CF6-E70DCD82068E}" srcId="{3CFAB82A-4A46-4616-8245-365940009C3D}" destId="{F43C3226-18FF-4445-B579-3F400E87DC20}" srcOrd="2" destOrd="0" parTransId="{EC69B6CD-AD77-45E3-9A11-411D0AF112D2}" sibTransId="{FE568C17-A33F-441D-AFDA-3FE0754E8A29}"/>
    <dgm:cxn modelId="{A6ECEA3E-68CC-486E-8EC3-80096C2B27EA}" type="presOf" srcId="{990674B3-6A9D-4063-A7D9-FE89755ACD23}" destId="{AF05AF36-824F-46F2-B336-1079CDF698E6}" srcOrd="0" destOrd="0" presId="urn:microsoft.com/office/officeart/2005/8/layout/vList3"/>
    <dgm:cxn modelId="{0979B442-E172-421E-82F0-2F9084491A7E}" type="presOf" srcId="{A4A90E6F-865D-4423-82A1-693396304627}" destId="{2D638917-1070-4D57-BF47-70972BAA4846}" srcOrd="0" destOrd="0" presId="urn:microsoft.com/office/officeart/2005/8/layout/vList3"/>
    <dgm:cxn modelId="{87379F44-3A1B-4C01-9892-A2C40123E957}" type="presOf" srcId="{2EFCA190-4E4D-4B7A-A148-C1023BA0F840}" destId="{D30D3491-ABE0-4C8B-8DD3-58A81C7DA00D}" srcOrd="0" destOrd="0" presId="urn:microsoft.com/office/officeart/2005/8/layout/vList3"/>
    <dgm:cxn modelId="{A9F11A49-2419-4C14-88FB-71B854A1F5DD}" srcId="{3CFAB82A-4A46-4616-8245-365940009C3D}" destId="{5AD7DFBA-4A74-4084-874C-3F2A15531E69}" srcOrd="5" destOrd="0" parTransId="{7A94CE0E-8301-4BAC-8755-8475BB6866D7}" sibTransId="{4F6DE540-2F0A-4C25-ADAD-088E21E7EDD0}"/>
    <dgm:cxn modelId="{C9DA926E-8DF9-47BD-BA60-8141BBA26453}" type="presOf" srcId="{70F54EBF-53C6-4651-9D0D-A131DB332316}" destId="{FCE8B2D8-3890-4DF2-BCF0-D90ACBBB07FF}" srcOrd="0" destOrd="0" presId="urn:microsoft.com/office/officeart/2005/8/layout/vList3"/>
    <dgm:cxn modelId="{9D8B3059-AE42-4053-92E5-AB462557BC69}" srcId="{3CFAB82A-4A46-4616-8245-365940009C3D}" destId="{2EFCA190-4E4D-4B7A-A148-C1023BA0F840}" srcOrd="3" destOrd="0" parTransId="{C6C4AAA6-EA26-442D-99CF-97A387D07EA3}" sibTransId="{18D83EE6-9003-4405-A822-52D5A58C8D7E}"/>
    <dgm:cxn modelId="{EC7D9E8F-8DBC-4C12-9F37-77BBBE6B85B7}" srcId="{3CFAB82A-4A46-4616-8245-365940009C3D}" destId="{990674B3-6A9D-4063-A7D9-FE89755ACD23}" srcOrd="1" destOrd="0" parTransId="{CE09EB72-7509-4426-ABA6-253CDB150CBA}" sibTransId="{2041BEF6-80D5-4B1F-A26E-E241CC59248B}"/>
    <dgm:cxn modelId="{882DAD91-8D1C-4CBF-9957-26A62DCBB943}" type="presOf" srcId="{F43C3226-18FF-4445-B579-3F400E87DC20}" destId="{9F9BEF8B-AAA4-4955-AA19-48F16A478646}" srcOrd="0" destOrd="0" presId="urn:microsoft.com/office/officeart/2005/8/layout/vList3"/>
    <dgm:cxn modelId="{8A0EB3B4-DC7A-4A11-950E-F28A12438552}" srcId="{3CFAB82A-4A46-4616-8245-365940009C3D}" destId="{70F54EBF-53C6-4651-9D0D-A131DB332316}" srcOrd="0" destOrd="0" parTransId="{5E70A614-8F4C-4353-8B4E-166EA8E4EAB8}" sibTransId="{45A303D0-6C4E-4994-B4B9-F2701E6A5875}"/>
    <dgm:cxn modelId="{7DF796CC-6FA0-4439-8C8D-76230CDEB8DE}" type="presOf" srcId="{5AD7DFBA-4A74-4084-874C-3F2A15531E69}" destId="{653B910E-2B50-4C49-8C0D-3F8D66B85FFC}" srcOrd="0" destOrd="0" presId="urn:microsoft.com/office/officeart/2005/8/layout/vList3"/>
    <dgm:cxn modelId="{702EE1D1-EEAE-472A-9A16-1D019F37CC98}" type="presOf" srcId="{3CFAB82A-4A46-4616-8245-365940009C3D}" destId="{11474CF7-49C6-4D84-AE33-515B76A21D37}" srcOrd="0" destOrd="0" presId="urn:microsoft.com/office/officeart/2005/8/layout/vList3"/>
    <dgm:cxn modelId="{6B6F5FF2-4404-4790-8451-AE0E1436A607}" type="presOf" srcId="{8B63D781-D81F-4038-BFC0-DF637E7470D2}" destId="{CC206C65-7280-4E84-AB2B-7B9003ED61B7}" srcOrd="0" destOrd="0" presId="urn:microsoft.com/office/officeart/2005/8/layout/vList3"/>
    <dgm:cxn modelId="{7625A75C-AE1A-41B5-A80B-AC9F10F4A742}" type="presParOf" srcId="{11474CF7-49C6-4D84-AE33-515B76A21D37}" destId="{8AFE2DB1-9C5F-4452-BCAD-6AB6A6F56CED}" srcOrd="0" destOrd="0" presId="urn:microsoft.com/office/officeart/2005/8/layout/vList3"/>
    <dgm:cxn modelId="{88BF1671-A8E3-48D2-83F0-3F7B2110B49F}" type="presParOf" srcId="{8AFE2DB1-9C5F-4452-BCAD-6AB6A6F56CED}" destId="{A00F85F0-CF45-4063-8A0E-930282C5F064}" srcOrd="0" destOrd="0" presId="urn:microsoft.com/office/officeart/2005/8/layout/vList3"/>
    <dgm:cxn modelId="{3BE00E7F-0B36-4684-B7C4-5B9FB53360A7}" type="presParOf" srcId="{8AFE2DB1-9C5F-4452-BCAD-6AB6A6F56CED}" destId="{FCE8B2D8-3890-4DF2-BCF0-D90ACBBB07FF}" srcOrd="1" destOrd="0" presId="urn:microsoft.com/office/officeart/2005/8/layout/vList3"/>
    <dgm:cxn modelId="{6B0267A6-3B71-4BCD-A214-788C0DD28B72}" type="presParOf" srcId="{11474CF7-49C6-4D84-AE33-515B76A21D37}" destId="{81F96456-5CBA-4386-BA68-7EC5BEEB0EFA}" srcOrd="1" destOrd="0" presId="urn:microsoft.com/office/officeart/2005/8/layout/vList3"/>
    <dgm:cxn modelId="{2943CEAC-FBA2-41D1-BF44-5D2AE4D9BCDA}" type="presParOf" srcId="{11474CF7-49C6-4D84-AE33-515B76A21D37}" destId="{EC843B68-D3D9-4856-9B4C-C05F5C3500E9}" srcOrd="2" destOrd="0" presId="urn:microsoft.com/office/officeart/2005/8/layout/vList3"/>
    <dgm:cxn modelId="{F1AB1A14-A3C6-45A2-8F36-185A519BD6C6}" type="presParOf" srcId="{EC843B68-D3D9-4856-9B4C-C05F5C3500E9}" destId="{6EA5A046-B6E2-434C-86B4-7057EC25EE54}" srcOrd="0" destOrd="0" presId="urn:microsoft.com/office/officeart/2005/8/layout/vList3"/>
    <dgm:cxn modelId="{C4193AE2-4BAF-4407-875F-A82BAA66D510}" type="presParOf" srcId="{EC843B68-D3D9-4856-9B4C-C05F5C3500E9}" destId="{AF05AF36-824F-46F2-B336-1079CDF698E6}" srcOrd="1" destOrd="0" presId="urn:microsoft.com/office/officeart/2005/8/layout/vList3"/>
    <dgm:cxn modelId="{12FAB62D-A816-464C-8E9B-32907061C5F3}" type="presParOf" srcId="{11474CF7-49C6-4D84-AE33-515B76A21D37}" destId="{F35F3F96-539D-465F-A1EF-C4B7EFB1CB7A}" srcOrd="3" destOrd="0" presId="urn:microsoft.com/office/officeart/2005/8/layout/vList3"/>
    <dgm:cxn modelId="{2FAF83C2-1462-4840-AB86-845D4ED64943}" type="presParOf" srcId="{11474CF7-49C6-4D84-AE33-515B76A21D37}" destId="{C4377C29-915F-49A5-8E36-73F2977C8EC4}" srcOrd="4" destOrd="0" presId="urn:microsoft.com/office/officeart/2005/8/layout/vList3"/>
    <dgm:cxn modelId="{670F5C99-6869-480A-A81F-7007A6188A51}" type="presParOf" srcId="{C4377C29-915F-49A5-8E36-73F2977C8EC4}" destId="{72F4F080-51ED-4008-806F-D662586AEE05}" srcOrd="0" destOrd="0" presId="urn:microsoft.com/office/officeart/2005/8/layout/vList3"/>
    <dgm:cxn modelId="{1A9FE0A5-043F-4684-83C9-B30AC035B2C8}" type="presParOf" srcId="{C4377C29-915F-49A5-8E36-73F2977C8EC4}" destId="{9F9BEF8B-AAA4-4955-AA19-48F16A478646}" srcOrd="1" destOrd="0" presId="urn:microsoft.com/office/officeart/2005/8/layout/vList3"/>
    <dgm:cxn modelId="{8242F263-B11D-4441-BBB6-761055C34DB3}" type="presParOf" srcId="{11474CF7-49C6-4D84-AE33-515B76A21D37}" destId="{CF962EB4-DFF4-4C3D-BD37-424253FFD3BE}" srcOrd="5" destOrd="0" presId="urn:microsoft.com/office/officeart/2005/8/layout/vList3"/>
    <dgm:cxn modelId="{510D01CF-7E35-4406-99C4-F52A5C3EF690}" type="presParOf" srcId="{11474CF7-49C6-4D84-AE33-515B76A21D37}" destId="{51AE50DF-73C1-4E8F-B18A-8EDEF5A50B0B}" srcOrd="6" destOrd="0" presId="urn:microsoft.com/office/officeart/2005/8/layout/vList3"/>
    <dgm:cxn modelId="{2D99731F-433B-4A01-AA41-418A1A82FA90}" type="presParOf" srcId="{51AE50DF-73C1-4E8F-B18A-8EDEF5A50B0B}" destId="{0D840AF3-D4ED-441A-A112-5A2D6EB3A01F}" srcOrd="0" destOrd="0" presId="urn:microsoft.com/office/officeart/2005/8/layout/vList3"/>
    <dgm:cxn modelId="{B0280F42-85A4-4A67-9626-97A71A4E35C0}" type="presParOf" srcId="{51AE50DF-73C1-4E8F-B18A-8EDEF5A50B0B}" destId="{D30D3491-ABE0-4C8B-8DD3-58A81C7DA00D}" srcOrd="1" destOrd="0" presId="urn:microsoft.com/office/officeart/2005/8/layout/vList3"/>
    <dgm:cxn modelId="{4F39A5D1-D81C-4C71-8999-A7919B55594A}" type="presParOf" srcId="{11474CF7-49C6-4D84-AE33-515B76A21D37}" destId="{D0C588FF-A990-4F8E-8C43-27D37E6DE020}" srcOrd="7" destOrd="0" presId="urn:microsoft.com/office/officeart/2005/8/layout/vList3"/>
    <dgm:cxn modelId="{FC145FEA-1322-4D32-B195-12541731069D}" type="presParOf" srcId="{11474CF7-49C6-4D84-AE33-515B76A21D37}" destId="{4F58DD86-E6BB-4E9B-B1C9-939BF36E0397}" srcOrd="8" destOrd="0" presId="urn:microsoft.com/office/officeart/2005/8/layout/vList3"/>
    <dgm:cxn modelId="{058FD498-AF16-4673-B0A6-4E626E208354}" type="presParOf" srcId="{4F58DD86-E6BB-4E9B-B1C9-939BF36E0397}" destId="{15D21511-0356-40A5-BD51-D4C6230E2639}" srcOrd="0" destOrd="0" presId="urn:microsoft.com/office/officeart/2005/8/layout/vList3"/>
    <dgm:cxn modelId="{F9AD2E59-4086-4102-AD35-880FA3B80922}" type="presParOf" srcId="{4F58DD86-E6BB-4E9B-B1C9-939BF36E0397}" destId="{2D638917-1070-4D57-BF47-70972BAA4846}" srcOrd="1" destOrd="0" presId="urn:microsoft.com/office/officeart/2005/8/layout/vList3"/>
    <dgm:cxn modelId="{56B91396-1CD2-47DA-8AC8-467871F3622C}" type="presParOf" srcId="{11474CF7-49C6-4D84-AE33-515B76A21D37}" destId="{F22F430C-4B57-4A7B-9F87-B1AF6E0272F6}" srcOrd="9" destOrd="0" presId="urn:microsoft.com/office/officeart/2005/8/layout/vList3"/>
    <dgm:cxn modelId="{05544857-DF63-4452-A0BD-9882D7E20592}" type="presParOf" srcId="{11474CF7-49C6-4D84-AE33-515B76A21D37}" destId="{54EDE2DC-AC9D-4751-9570-3D6BC76417FF}" srcOrd="10" destOrd="0" presId="urn:microsoft.com/office/officeart/2005/8/layout/vList3"/>
    <dgm:cxn modelId="{A1B41557-FC9F-476F-8898-85036D69B4E2}" type="presParOf" srcId="{54EDE2DC-AC9D-4751-9570-3D6BC76417FF}" destId="{A1012B33-E263-4F35-A861-C5F4CC02DE4E}" srcOrd="0" destOrd="0" presId="urn:microsoft.com/office/officeart/2005/8/layout/vList3"/>
    <dgm:cxn modelId="{B44E5F3C-D060-4136-A56A-09558EA59D65}" type="presParOf" srcId="{54EDE2DC-AC9D-4751-9570-3D6BC76417FF}" destId="{653B910E-2B50-4C49-8C0D-3F8D66B85FFC}" srcOrd="1" destOrd="0" presId="urn:microsoft.com/office/officeart/2005/8/layout/vList3"/>
    <dgm:cxn modelId="{8386FBB7-DCE0-47B7-9E11-66DB13FB5816}" type="presParOf" srcId="{11474CF7-49C6-4D84-AE33-515B76A21D37}" destId="{2D553BC7-C546-4865-BEFC-548ED3E81D52}" srcOrd="11" destOrd="0" presId="urn:microsoft.com/office/officeart/2005/8/layout/vList3"/>
    <dgm:cxn modelId="{479BF009-14B4-4C04-AFCD-A5EF93F0082D}" type="presParOf" srcId="{11474CF7-49C6-4D84-AE33-515B76A21D37}" destId="{94CDB38E-BA85-486B-AD48-5D141C48E693}" srcOrd="12" destOrd="0" presId="urn:microsoft.com/office/officeart/2005/8/layout/vList3"/>
    <dgm:cxn modelId="{C64B5DF1-345B-47D0-8A5B-9E80FE01AF99}" type="presParOf" srcId="{94CDB38E-BA85-486B-AD48-5D141C48E693}" destId="{C39E5721-0CF7-4BB4-9CC8-C2BEAAC3F235}" srcOrd="0" destOrd="0" presId="urn:microsoft.com/office/officeart/2005/8/layout/vList3"/>
    <dgm:cxn modelId="{FE116FA0-A42A-4302-B242-157914641389}" type="presParOf" srcId="{94CDB38E-BA85-486B-AD48-5D141C48E693}" destId="{CC206C65-7280-4E84-AB2B-7B9003ED61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CBEC52-7BD1-4887-BCDA-10F283B8263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6BB957-079C-46BE-84E0-0956797ABC11}">
      <dgm:prSet/>
      <dgm:spPr/>
      <dgm:t>
        <a:bodyPr/>
        <a:lstStyle/>
        <a:p>
          <a:r>
            <a:rPr lang="ru-RU" b="1" dirty="0"/>
            <a:t>ЛЮДИ С НАИБОЛЕЕ ВЫСОКИМ УРОВНЕМ ОБРАЗОВАНИЯ ИМЕЮТ НАИБОЛЕЕ ВЫСОКИЙ РАЗБРОС В ОТНОШЕНИИ К ВАКЦИНАЦИИ</a:t>
          </a:r>
        </a:p>
      </dgm:t>
    </dgm:pt>
    <dgm:pt modelId="{FD388201-9650-4833-BBAA-E78007B88871}" type="parTrans" cxnId="{AF05EE29-10F9-4DB2-8077-6006B1A5B43A}">
      <dgm:prSet/>
      <dgm:spPr/>
      <dgm:t>
        <a:bodyPr/>
        <a:lstStyle/>
        <a:p>
          <a:endParaRPr lang="ru-RU"/>
        </a:p>
      </dgm:t>
    </dgm:pt>
    <dgm:pt modelId="{F4952363-5506-4DD5-914B-D6CB047CA469}" type="sibTrans" cxnId="{AF05EE29-10F9-4DB2-8077-6006B1A5B43A}">
      <dgm:prSet/>
      <dgm:spPr/>
      <dgm:t>
        <a:bodyPr/>
        <a:lstStyle/>
        <a:p>
          <a:endParaRPr lang="ru-RU"/>
        </a:p>
      </dgm:t>
    </dgm:pt>
    <dgm:pt modelId="{9C253495-CF7D-4EA0-8D7F-CA1DEA1A17F6}">
      <dgm:prSet/>
      <dgm:spPr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b="1" dirty="0">
              <a:solidFill>
                <a:schemeClr val="accent1">
                  <a:lumMod val="50000"/>
                </a:schemeClr>
              </a:solidFill>
            </a:rPr>
            <a:t>Они осознают научные доводы </a:t>
          </a:r>
        </a:p>
      </dgm:t>
    </dgm:pt>
    <dgm:pt modelId="{95BF5A1E-3A89-4085-B7FA-F1D5B1904356}" type="parTrans" cxnId="{F8E84585-0DFD-498D-9DC3-9D9F680717B6}">
      <dgm:prSet/>
      <dgm:spPr/>
      <dgm:t>
        <a:bodyPr/>
        <a:lstStyle/>
        <a:p>
          <a:endParaRPr lang="ru-RU"/>
        </a:p>
      </dgm:t>
    </dgm:pt>
    <dgm:pt modelId="{53948A01-6E81-444F-9C0C-3C1DFCB52B7A}" type="sibTrans" cxnId="{F8E84585-0DFD-498D-9DC3-9D9F680717B6}">
      <dgm:prSet/>
      <dgm:spPr/>
      <dgm:t>
        <a:bodyPr/>
        <a:lstStyle/>
        <a:p>
          <a:endParaRPr lang="ru-RU"/>
        </a:p>
      </dgm:t>
    </dgm:pt>
    <dgm:pt modelId="{13F4178F-12B7-4D7A-82DD-34508726B97D}">
      <dgm:prSet/>
      <dgm:spPr>
        <a:solidFill>
          <a:schemeClr val="accent2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b="1" dirty="0">
              <a:solidFill>
                <a:schemeClr val="accent1">
                  <a:lumMod val="50000"/>
                </a:schemeClr>
              </a:solidFill>
            </a:rPr>
            <a:t>Но порой имеют высокий уровень недоверия к государственным институтам</a:t>
          </a:r>
        </a:p>
      </dgm:t>
    </dgm:pt>
    <dgm:pt modelId="{495DA6C8-5EA6-4C03-8EBF-D09786B92938}" type="parTrans" cxnId="{440100F5-0FE7-4B4E-8586-03F9D54BD1B4}">
      <dgm:prSet/>
      <dgm:spPr/>
      <dgm:t>
        <a:bodyPr/>
        <a:lstStyle/>
        <a:p>
          <a:endParaRPr lang="ru-RU"/>
        </a:p>
      </dgm:t>
    </dgm:pt>
    <dgm:pt modelId="{D037F9FE-A9C3-4D64-80E0-BE0BC9E0E116}" type="sibTrans" cxnId="{440100F5-0FE7-4B4E-8586-03F9D54BD1B4}">
      <dgm:prSet/>
      <dgm:spPr/>
      <dgm:t>
        <a:bodyPr/>
        <a:lstStyle/>
        <a:p>
          <a:endParaRPr lang="ru-RU"/>
        </a:p>
      </dgm:t>
    </dgm:pt>
    <dgm:pt modelId="{ED3156C4-28BD-4E28-A809-EB2535290820}" type="pres">
      <dgm:prSet presAssocID="{B2CBEC52-7BD1-4887-BCDA-10F283B82630}" presName="Name0" presStyleCnt="0">
        <dgm:presLayoutVars>
          <dgm:dir/>
          <dgm:animLvl val="lvl"/>
          <dgm:resizeHandles val="exact"/>
        </dgm:presLayoutVars>
      </dgm:prSet>
      <dgm:spPr/>
    </dgm:pt>
    <dgm:pt modelId="{4E62F3D6-F61D-443E-BE8B-E0E1BC3FB6C9}" type="pres">
      <dgm:prSet presAssocID="{4E6BB957-079C-46BE-84E0-0956797ABC11}" presName="linNode" presStyleCnt="0"/>
      <dgm:spPr/>
    </dgm:pt>
    <dgm:pt modelId="{5D136F57-3D6E-4B9F-8DE6-A85F2CE6A1A7}" type="pres">
      <dgm:prSet presAssocID="{4E6BB957-079C-46BE-84E0-0956797ABC11}" presName="parentText" presStyleLbl="node1" presStyleIdx="0" presStyleCnt="3" custScaleX="277778" custLinFactNeighborX="-81302" custLinFactNeighborY="3584">
        <dgm:presLayoutVars>
          <dgm:chMax val="1"/>
          <dgm:bulletEnabled val="1"/>
        </dgm:presLayoutVars>
      </dgm:prSet>
      <dgm:spPr/>
    </dgm:pt>
    <dgm:pt modelId="{F38B9B70-576C-4629-B33F-B05D62BA8016}" type="pres">
      <dgm:prSet presAssocID="{F4952363-5506-4DD5-914B-D6CB047CA469}" presName="sp" presStyleCnt="0"/>
      <dgm:spPr/>
    </dgm:pt>
    <dgm:pt modelId="{6761EF02-6474-4FD9-9264-6D25E979C038}" type="pres">
      <dgm:prSet presAssocID="{9C253495-CF7D-4EA0-8D7F-CA1DEA1A17F6}" presName="linNode" presStyleCnt="0"/>
      <dgm:spPr/>
    </dgm:pt>
    <dgm:pt modelId="{F48DEEF6-6448-4FD5-9D7A-9842A68AFE53}" type="pres">
      <dgm:prSet presAssocID="{9C253495-CF7D-4EA0-8D7F-CA1DEA1A17F6}" presName="parentText" presStyleLbl="node1" presStyleIdx="1" presStyleCnt="3" custScaleX="150200" custLinFactNeighborX="-81302" custLinFactNeighborY="3584">
        <dgm:presLayoutVars>
          <dgm:chMax val="1"/>
          <dgm:bulletEnabled val="1"/>
        </dgm:presLayoutVars>
      </dgm:prSet>
      <dgm:spPr/>
    </dgm:pt>
    <dgm:pt modelId="{E8F00C72-487A-4783-B640-87CA2029C593}" type="pres">
      <dgm:prSet presAssocID="{53948A01-6E81-444F-9C0C-3C1DFCB52B7A}" presName="sp" presStyleCnt="0"/>
      <dgm:spPr/>
    </dgm:pt>
    <dgm:pt modelId="{566B356B-4FA5-43D6-8289-65B6D148EC6D}" type="pres">
      <dgm:prSet presAssocID="{13F4178F-12B7-4D7A-82DD-34508726B97D}" presName="linNode" presStyleCnt="0"/>
      <dgm:spPr/>
    </dgm:pt>
    <dgm:pt modelId="{A1938CE0-9411-4C65-A2C4-1EEBA0B971A1}" type="pres">
      <dgm:prSet presAssocID="{13F4178F-12B7-4D7A-82DD-34508726B97D}" presName="parentText" presStyleLbl="node1" presStyleIdx="2" presStyleCnt="3" custScaleX="180675" custLinFactX="76656" custLinFactNeighborX="100000" custLinFactNeighborY="152">
        <dgm:presLayoutVars>
          <dgm:chMax val="1"/>
          <dgm:bulletEnabled val="1"/>
        </dgm:presLayoutVars>
      </dgm:prSet>
      <dgm:spPr/>
    </dgm:pt>
  </dgm:ptLst>
  <dgm:cxnLst>
    <dgm:cxn modelId="{E8A3340B-BE9E-4E4C-AC23-53FD4898CDBA}" type="presOf" srcId="{9C253495-CF7D-4EA0-8D7F-CA1DEA1A17F6}" destId="{F48DEEF6-6448-4FD5-9D7A-9842A68AFE53}" srcOrd="0" destOrd="0" presId="urn:microsoft.com/office/officeart/2005/8/layout/vList5"/>
    <dgm:cxn modelId="{AF05EE29-10F9-4DB2-8077-6006B1A5B43A}" srcId="{B2CBEC52-7BD1-4887-BCDA-10F283B82630}" destId="{4E6BB957-079C-46BE-84E0-0956797ABC11}" srcOrd="0" destOrd="0" parTransId="{FD388201-9650-4833-BBAA-E78007B88871}" sibTransId="{F4952363-5506-4DD5-914B-D6CB047CA469}"/>
    <dgm:cxn modelId="{6F82DD7C-3195-4BE2-8B53-B016FC6B21FC}" type="presOf" srcId="{B2CBEC52-7BD1-4887-BCDA-10F283B82630}" destId="{ED3156C4-28BD-4E28-A809-EB2535290820}" srcOrd="0" destOrd="0" presId="urn:microsoft.com/office/officeart/2005/8/layout/vList5"/>
    <dgm:cxn modelId="{F8E84585-0DFD-498D-9DC3-9D9F680717B6}" srcId="{B2CBEC52-7BD1-4887-BCDA-10F283B82630}" destId="{9C253495-CF7D-4EA0-8D7F-CA1DEA1A17F6}" srcOrd="1" destOrd="0" parTransId="{95BF5A1E-3A89-4085-B7FA-F1D5B1904356}" sibTransId="{53948A01-6E81-444F-9C0C-3C1DFCB52B7A}"/>
    <dgm:cxn modelId="{440100F5-0FE7-4B4E-8586-03F9D54BD1B4}" srcId="{B2CBEC52-7BD1-4887-BCDA-10F283B82630}" destId="{13F4178F-12B7-4D7A-82DD-34508726B97D}" srcOrd="2" destOrd="0" parTransId="{495DA6C8-5EA6-4C03-8EBF-D09786B92938}" sibTransId="{D037F9FE-A9C3-4D64-80E0-BE0BC9E0E116}"/>
    <dgm:cxn modelId="{3788A1F5-8584-48FD-B1EA-70E6093D51EB}" type="presOf" srcId="{4E6BB957-079C-46BE-84E0-0956797ABC11}" destId="{5D136F57-3D6E-4B9F-8DE6-A85F2CE6A1A7}" srcOrd="0" destOrd="0" presId="urn:microsoft.com/office/officeart/2005/8/layout/vList5"/>
    <dgm:cxn modelId="{F448F0FE-D8C7-4B35-97D2-4FFA176E635B}" type="presOf" srcId="{13F4178F-12B7-4D7A-82DD-34508726B97D}" destId="{A1938CE0-9411-4C65-A2C4-1EEBA0B971A1}" srcOrd="0" destOrd="0" presId="urn:microsoft.com/office/officeart/2005/8/layout/vList5"/>
    <dgm:cxn modelId="{94CAFA7F-C5B9-4E8D-9DF6-E27B0027EBE0}" type="presParOf" srcId="{ED3156C4-28BD-4E28-A809-EB2535290820}" destId="{4E62F3D6-F61D-443E-BE8B-E0E1BC3FB6C9}" srcOrd="0" destOrd="0" presId="urn:microsoft.com/office/officeart/2005/8/layout/vList5"/>
    <dgm:cxn modelId="{7F3BCCBB-8BA0-42AC-B2C2-A164431AEE99}" type="presParOf" srcId="{4E62F3D6-F61D-443E-BE8B-E0E1BC3FB6C9}" destId="{5D136F57-3D6E-4B9F-8DE6-A85F2CE6A1A7}" srcOrd="0" destOrd="0" presId="urn:microsoft.com/office/officeart/2005/8/layout/vList5"/>
    <dgm:cxn modelId="{6E33219A-55BE-4833-ABA3-C540EE4425B6}" type="presParOf" srcId="{ED3156C4-28BD-4E28-A809-EB2535290820}" destId="{F38B9B70-576C-4629-B33F-B05D62BA8016}" srcOrd="1" destOrd="0" presId="urn:microsoft.com/office/officeart/2005/8/layout/vList5"/>
    <dgm:cxn modelId="{82E5BABC-886A-4FB2-8834-8E940AE7EE9C}" type="presParOf" srcId="{ED3156C4-28BD-4E28-A809-EB2535290820}" destId="{6761EF02-6474-4FD9-9264-6D25E979C038}" srcOrd="2" destOrd="0" presId="urn:microsoft.com/office/officeart/2005/8/layout/vList5"/>
    <dgm:cxn modelId="{B6E46FCE-0B5A-4556-B13F-8E4D239C5166}" type="presParOf" srcId="{6761EF02-6474-4FD9-9264-6D25E979C038}" destId="{F48DEEF6-6448-4FD5-9D7A-9842A68AFE53}" srcOrd="0" destOrd="0" presId="urn:microsoft.com/office/officeart/2005/8/layout/vList5"/>
    <dgm:cxn modelId="{B4FA3F31-22D9-4F32-9618-33A4753522AC}" type="presParOf" srcId="{ED3156C4-28BD-4E28-A809-EB2535290820}" destId="{E8F00C72-487A-4783-B640-87CA2029C593}" srcOrd="3" destOrd="0" presId="urn:microsoft.com/office/officeart/2005/8/layout/vList5"/>
    <dgm:cxn modelId="{434D39A5-9CFD-4444-BD24-6B528ED924DA}" type="presParOf" srcId="{ED3156C4-28BD-4E28-A809-EB2535290820}" destId="{566B356B-4FA5-43D6-8289-65B6D148EC6D}" srcOrd="4" destOrd="0" presId="urn:microsoft.com/office/officeart/2005/8/layout/vList5"/>
    <dgm:cxn modelId="{3596DF80-95E4-4A8B-BF07-2846705D1AC2}" type="presParOf" srcId="{566B356B-4FA5-43D6-8289-65B6D148EC6D}" destId="{A1938CE0-9411-4C65-A2C4-1EEBA0B971A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D337E7-085A-4320-8FB7-2D5167037099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01DC56-1A67-43B8-AC55-E2B54CAED719}">
      <dgm:prSet phldrT="[Текст]"/>
      <dgm:spPr>
        <a:solidFill>
          <a:schemeClr val="accent6">
            <a:lumMod val="40000"/>
            <a:lumOff val="60000"/>
            <a:alpha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ru-RU" b="1" dirty="0"/>
            <a:t>Дефицит объективной информации</a:t>
          </a:r>
          <a:endParaRPr lang="ru-RU" dirty="0"/>
        </a:p>
      </dgm:t>
    </dgm:pt>
    <dgm:pt modelId="{7811D467-D4A5-4819-A27E-B9E1327155E3}" type="parTrans" cxnId="{5E2F726C-7CB8-47AE-A767-33B65E02327F}">
      <dgm:prSet/>
      <dgm:spPr/>
      <dgm:t>
        <a:bodyPr/>
        <a:lstStyle/>
        <a:p>
          <a:endParaRPr lang="ru-RU"/>
        </a:p>
      </dgm:t>
    </dgm:pt>
    <dgm:pt modelId="{C2C74DB2-113E-4F25-AD8F-92525D63F877}" type="sibTrans" cxnId="{5E2F726C-7CB8-47AE-A767-33B65E02327F}">
      <dgm:prSet/>
      <dgm:spPr/>
      <dgm:t>
        <a:bodyPr/>
        <a:lstStyle/>
        <a:p>
          <a:endParaRPr lang="ru-RU"/>
        </a:p>
      </dgm:t>
    </dgm:pt>
    <dgm:pt modelId="{D9354AD0-E9F4-4BAD-9A47-C766CE427E1E}">
      <dgm:prSet phldrT="[Текст]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ru-RU" b="1" dirty="0"/>
            <a:t>Недоверие к медицине в целом</a:t>
          </a:r>
        </a:p>
      </dgm:t>
    </dgm:pt>
    <dgm:pt modelId="{DDF55353-0F1B-42DC-8F40-3E61E9BBE471}" type="parTrans" cxnId="{23D0ED5B-1158-4248-A061-AF65CC616BBE}">
      <dgm:prSet/>
      <dgm:spPr/>
      <dgm:t>
        <a:bodyPr/>
        <a:lstStyle/>
        <a:p>
          <a:endParaRPr lang="ru-RU"/>
        </a:p>
      </dgm:t>
    </dgm:pt>
    <dgm:pt modelId="{7B044BD7-7E66-438B-BA1F-BE8BEEA998BB}" type="sibTrans" cxnId="{23D0ED5B-1158-4248-A061-AF65CC616BBE}">
      <dgm:prSet/>
      <dgm:spPr/>
      <dgm:t>
        <a:bodyPr/>
        <a:lstStyle/>
        <a:p>
          <a:endParaRPr lang="ru-RU"/>
        </a:p>
      </dgm:t>
    </dgm:pt>
    <dgm:pt modelId="{2027B008-CD62-434A-83F2-45E39A6A49B6}">
      <dgm:prSet phldrT="[Текст]"/>
      <dgm:spPr>
        <a:solidFill>
          <a:schemeClr val="accent2">
            <a:lumMod val="40000"/>
            <a:lumOff val="60000"/>
            <a:alpha val="40000"/>
          </a:schemeClr>
        </a:solidFill>
      </dgm:spPr>
      <dgm:t>
        <a:bodyPr/>
        <a:lstStyle/>
        <a:p>
          <a:r>
            <a:rPr lang="ru-RU" b="1" dirty="0"/>
            <a:t>Антивакцинальное движение</a:t>
          </a:r>
        </a:p>
      </dgm:t>
    </dgm:pt>
    <dgm:pt modelId="{7D26915A-7519-4D43-8AFC-FDC4E8113EC7}" type="parTrans" cxnId="{DCFCD7B6-ABA6-41B9-8E4E-C70A36DC6F8C}">
      <dgm:prSet/>
      <dgm:spPr/>
      <dgm:t>
        <a:bodyPr/>
        <a:lstStyle/>
        <a:p>
          <a:endParaRPr lang="ru-RU"/>
        </a:p>
      </dgm:t>
    </dgm:pt>
    <dgm:pt modelId="{DA252EDD-55B7-42ED-A682-51F257474FB6}" type="sibTrans" cxnId="{DCFCD7B6-ABA6-41B9-8E4E-C70A36DC6F8C}">
      <dgm:prSet/>
      <dgm:spPr/>
      <dgm:t>
        <a:bodyPr/>
        <a:lstStyle/>
        <a:p>
          <a:endParaRPr lang="ru-RU"/>
        </a:p>
      </dgm:t>
    </dgm:pt>
    <dgm:pt modelId="{16F0F12D-05A4-405F-A5ED-ECFE28217604}" type="pres">
      <dgm:prSet presAssocID="{C4D337E7-085A-4320-8FB7-2D5167037099}" presName="Name0" presStyleCnt="0">
        <dgm:presLayoutVars>
          <dgm:dir/>
          <dgm:resizeHandles val="exact"/>
        </dgm:presLayoutVars>
      </dgm:prSet>
      <dgm:spPr/>
    </dgm:pt>
    <dgm:pt modelId="{4E009ED3-A481-4102-95AB-F63FD5295E70}" type="pres">
      <dgm:prSet presAssocID="{7901DC56-1A67-43B8-AC55-E2B54CAED719}" presName="composite" presStyleCnt="0"/>
      <dgm:spPr/>
    </dgm:pt>
    <dgm:pt modelId="{B41C3771-C3B1-4204-AFEC-7CAA996A5006}" type="pres">
      <dgm:prSet presAssocID="{7901DC56-1A67-43B8-AC55-E2B54CAED719}" presName="rect1" presStyleLbl="trAlignAcc1" presStyleIdx="0" presStyleCnt="3" custLinFactNeighborX="12882" custLinFactNeighborY="-10832">
        <dgm:presLayoutVars>
          <dgm:bulletEnabled val="1"/>
        </dgm:presLayoutVars>
      </dgm:prSet>
      <dgm:spPr/>
    </dgm:pt>
    <dgm:pt modelId="{6A1717E1-2C7A-488A-B6C0-C0DEA194ED44}" type="pres">
      <dgm:prSet presAssocID="{7901DC56-1A67-43B8-AC55-E2B54CAED719}" presName="rect2" presStyleLbl="fgImgPlace1" presStyleIdx="0" presStyleCnt="3" custScaleX="175228" custLinFactNeighborX="29744" custLinFactNeighborY="-36604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/>
          </a:solidFill>
        </a:ln>
      </dgm:spPr>
    </dgm:pt>
    <dgm:pt modelId="{1CA439DD-9876-4BE8-861C-28991E404473}" type="pres">
      <dgm:prSet presAssocID="{C2C74DB2-113E-4F25-AD8F-92525D63F877}" presName="sibTrans" presStyleCnt="0"/>
      <dgm:spPr/>
    </dgm:pt>
    <dgm:pt modelId="{2A6A79AF-1EB7-452C-BA13-02613973A987}" type="pres">
      <dgm:prSet presAssocID="{D9354AD0-E9F4-4BAD-9A47-C766CE427E1E}" presName="composite" presStyleCnt="0"/>
      <dgm:spPr/>
    </dgm:pt>
    <dgm:pt modelId="{C0183A9B-6AC7-41C8-B892-C2E961DB0E44}" type="pres">
      <dgm:prSet presAssocID="{D9354AD0-E9F4-4BAD-9A47-C766CE427E1E}" presName="rect1" presStyleLbl="trAlignAcc1" presStyleIdx="1" presStyleCnt="3" custLinFactNeighborX="-39778" custLinFactNeighborY="98572">
        <dgm:presLayoutVars>
          <dgm:bulletEnabled val="1"/>
        </dgm:presLayoutVars>
      </dgm:prSet>
      <dgm:spPr/>
    </dgm:pt>
    <dgm:pt modelId="{582A369D-AA85-4771-B624-0FAA5CF3473C}" type="pres">
      <dgm:prSet presAssocID="{D9354AD0-E9F4-4BAD-9A47-C766CE427E1E}" presName="rect2" presStyleLbl="fgImgPlace1" presStyleIdx="1" presStyleCnt="3" custScaleX="248899" custScaleY="123268" custLinFactX="100000" custLinFactNeighborX="180578" custLinFactNeighborY="22018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1"/>
          </a:solidFill>
        </a:ln>
      </dgm:spPr>
    </dgm:pt>
    <dgm:pt modelId="{AC3F42C5-C8B2-40FE-8827-7FB50668CBBD}" type="pres">
      <dgm:prSet presAssocID="{7B044BD7-7E66-438B-BA1F-BE8BEEA998BB}" presName="sibTrans" presStyleCnt="0"/>
      <dgm:spPr/>
    </dgm:pt>
    <dgm:pt modelId="{D1C62DA8-EDBF-4BD2-AE27-941ADB101C0A}" type="pres">
      <dgm:prSet presAssocID="{2027B008-CD62-434A-83F2-45E39A6A49B6}" presName="composite" presStyleCnt="0"/>
      <dgm:spPr/>
    </dgm:pt>
    <dgm:pt modelId="{7523FB36-47E6-4A82-8D85-3EF4E368B0D9}" type="pres">
      <dgm:prSet presAssocID="{2027B008-CD62-434A-83F2-45E39A6A49B6}" presName="rect1" presStyleLbl="trAlignAcc1" presStyleIdx="2" presStyleCnt="3" custLinFactNeighborX="-24208" custLinFactNeighborY="62007">
        <dgm:presLayoutVars>
          <dgm:bulletEnabled val="1"/>
        </dgm:presLayoutVars>
      </dgm:prSet>
      <dgm:spPr/>
    </dgm:pt>
    <dgm:pt modelId="{0830C0D3-191F-4AE3-8C19-6D05BAE4A6E3}" type="pres">
      <dgm:prSet presAssocID="{2027B008-CD62-434A-83F2-45E39A6A49B6}" presName="rect2" presStyleLbl="fgImgPlace1" presStyleIdx="2" presStyleCnt="3" custScaleX="293345" custScaleY="150134" custLinFactX="-100000" custLinFactNeighborX="-126665" custLinFactNeighborY="-1432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1"/>
          </a:solidFill>
        </a:ln>
      </dgm:spPr>
    </dgm:pt>
  </dgm:ptLst>
  <dgm:cxnLst>
    <dgm:cxn modelId="{23D0ED5B-1158-4248-A061-AF65CC616BBE}" srcId="{C4D337E7-085A-4320-8FB7-2D5167037099}" destId="{D9354AD0-E9F4-4BAD-9A47-C766CE427E1E}" srcOrd="1" destOrd="0" parTransId="{DDF55353-0F1B-42DC-8F40-3E61E9BBE471}" sibTransId="{7B044BD7-7E66-438B-BA1F-BE8BEEA998BB}"/>
    <dgm:cxn modelId="{5E2F726C-7CB8-47AE-A767-33B65E02327F}" srcId="{C4D337E7-085A-4320-8FB7-2D5167037099}" destId="{7901DC56-1A67-43B8-AC55-E2B54CAED719}" srcOrd="0" destOrd="0" parTransId="{7811D467-D4A5-4819-A27E-B9E1327155E3}" sibTransId="{C2C74DB2-113E-4F25-AD8F-92525D63F877}"/>
    <dgm:cxn modelId="{E9CC4876-DD8F-43BB-929A-6416CC12BC4E}" type="presOf" srcId="{D9354AD0-E9F4-4BAD-9A47-C766CE427E1E}" destId="{C0183A9B-6AC7-41C8-B892-C2E961DB0E44}" srcOrd="0" destOrd="0" presId="urn:microsoft.com/office/officeart/2008/layout/PictureStrips"/>
    <dgm:cxn modelId="{FD242C98-B4C3-4B19-A5F1-87C264479246}" type="presOf" srcId="{7901DC56-1A67-43B8-AC55-E2B54CAED719}" destId="{B41C3771-C3B1-4204-AFEC-7CAA996A5006}" srcOrd="0" destOrd="0" presId="urn:microsoft.com/office/officeart/2008/layout/PictureStrips"/>
    <dgm:cxn modelId="{52B862A7-8E85-4A24-8BD9-F61F150090E2}" type="presOf" srcId="{C4D337E7-085A-4320-8FB7-2D5167037099}" destId="{16F0F12D-05A4-405F-A5ED-ECFE28217604}" srcOrd="0" destOrd="0" presId="urn:microsoft.com/office/officeart/2008/layout/PictureStrips"/>
    <dgm:cxn modelId="{DCFCD7B6-ABA6-41B9-8E4E-C70A36DC6F8C}" srcId="{C4D337E7-085A-4320-8FB7-2D5167037099}" destId="{2027B008-CD62-434A-83F2-45E39A6A49B6}" srcOrd="2" destOrd="0" parTransId="{7D26915A-7519-4D43-8AFC-FDC4E8113EC7}" sibTransId="{DA252EDD-55B7-42ED-A682-51F257474FB6}"/>
    <dgm:cxn modelId="{B13840EA-AC0F-4A9A-8DBD-D69F192BE152}" type="presOf" srcId="{2027B008-CD62-434A-83F2-45E39A6A49B6}" destId="{7523FB36-47E6-4A82-8D85-3EF4E368B0D9}" srcOrd="0" destOrd="0" presId="urn:microsoft.com/office/officeart/2008/layout/PictureStrips"/>
    <dgm:cxn modelId="{C5A389BC-0312-4332-8853-F53FEC02DF0E}" type="presParOf" srcId="{16F0F12D-05A4-405F-A5ED-ECFE28217604}" destId="{4E009ED3-A481-4102-95AB-F63FD5295E70}" srcOrd="0" destOrd="0" presId="urn:microsoft.com/office/officeart/2008/layout/PictureStrips"/>
    <dgm:cxn modelId="{1F9A6859-0DCA-4280-940D-1CB671AAF41A}" type="presParOf" srcId="{4E009ED3-A481-4102-95AB-F63FD5295E70}" destId="{B41C3771-C3B1-4204-AFEC-7CAA996A5006}" srcOrd="0" destOrd="0" presId="urn:microsoft.com/office/officeart/2008/layout/PictureStrips"/>
    <dgm:cxn modelId="{F08E9E4F-356B-4EC8-AED0-4E7E4F813928}" type="presParOf" srcId="{4E009ED3-A481-4102-95AB-F63FD5295E70}" destId="{6A1717E1-2C7A-488A-B6C0-C0DEA194ED44}" srcOrd="1" destOrd="0" presId="urn:microsoft.com/office/officeart/2008/layout/PictureStrips"/>
    <dgm:cxn modelId="{B8127A8B-56D7-4023-A487-577120677CD3}" type="presParOf" srcId="{16F0F12D-05A4-405F-A5ED-ECFE28217604}" destId="{1CA439DD-9876-4BE8-861C-28991E404473}" srcOrd="1" destOrd="0" presId="urn:microsoft.com/office/officeart/2008/layout/PictureStrips"/>
    <dgm:cxn modelId="{5643E779-043D-4887-A51A-05351A17EB4A}" type="presParOf" srcId="{16F0F12D-05A4-405F-A5ED-ECFE28217604}" destId="{2A6A79AF-1EB7-452C-BA13-02613973A987}" srcOrd="2" destOrd="0" presId="urn:microsoft.com/office/officeart/2008/layout/PictureStrips"/>
    <dgm:cxn modelId="{DA518072-9B9C-4646-AF78-66A9214E71D8}" type="presParOf" srcId="{2A6A79AF-1EB7-452C-BA13-02613973A987}" destId="{C0183A9B-6AC7-41C8-B892-C2E961DB0E44}" srcOrd="0" destOrd="0" presId="urn:microsoft.com/office/officeart/2008/layout/PictureStrips"/>
    <dgm:cxn modelId="{ECF2A4AA-ECB9-4824-8739-76492F348B08}" type="presParOf" srcId="{2A6A79AF-1EB7-452C-BA13-02613973A987}" destId="{582A369D-AA85-4771-B624-0FAA5CF3473C}" srcOrd="1" destOrd="0" presId="urn:microsoft.com/office/officeart/2008/layout/PictureStrips"/>
    <dgm:cxn modelId="{B7DA2D4D-97AF-4832-9DB2-B03A2A34E94A}" type="presParOf" srcId="{16F0F12D-05A4-405F-A5ED-ECFE28217604}" destId="{AC3F42C5-C8B2-40FE-8827-7FB50668CBBD}" srcOrd="3" destOrd="0" presId="urn:microsoft.com/office/officeart/2008/layout/PictureStrips"/>
    <dgm:cxn modelId="{9D871490-519D-4924-902A-EAE08982645D}" type="presParOf" srcId="{16F0F12D-05A4-405F-A5ED-ECFE28217604}" destId="{D1C62DA8-EDBF-4BD2-AE27-941ADB101C0A}" srcOrd="4" destOrd="0" presId="urn:microsoft.com/office/officeart/2008/layout/PictureStrips"/>
    <dgm:cxn modelId="{8DB3C07B-B70F-431E-B312-5FD216177165}" type="presParOf" srcId="{D1C62DA8-EDBF-4BD2-AE27-941ADB101C0A}" destId="{7523FB36-47E6-4A82-8D85-3EF4E368B0D9}" srcOrd="0" destOrd="0" presId="urn:microsoft.com/office/officeart/2008/layout/PictureStrips"/>
    <dgm:cxn modelId="{6E47B0AC-E5AE-4A50-BBE5-8DF6D3541A9C}" type="presParOf" srcId="{D1C62DA8-EDBF-4BD2-AE27-941ADB101C0A}" destId="{0830C0D3-191F-4AE3-8C19-6D05BAE4A6E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DEA958-113A-4ED3-B6D3-14356E825F7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CF726DB9-AC60-4554-A2E0-2F6275312F99}">
      <dgm:prSet phldrT="[Текст]" custT="1"/>
      <dgm:spPr/>
      <dgm:t>
        <a:bodyPr/>
        <a:lstStyle/>
        <a:p>
          <a:r>
            <a:rPr lang="ru-RU" sz="2400" b="1" dirty="0"/>
            <a:t>Эмоции</a:t>
          </a:r>
          <a:endParaRPr lang="ru-RU" sz="1400" b="1" dirty="0"/>
        </a:p>
      </dgm:t>
    </dgm:pt>
    <dgm:pt modelId="{72AEDB46-579A-475A-85F6-E4C9DF850CB1}" type="parTrans" cxnId="{038633AB-FABC-4258-96D8-7563FFF82F32}">
      <dgm:prSet/>
      <dgm:spPr/>
      <dgm:t>
        <a:bodyPr/>
        <a:lstStyle/>
        <a:p>
          <a:endParaRPr lang="ru-RU"/>
        </a:p>
      </dgm:t>
    </dgm:pt>
    <dgm:pt modelId="{4CC912C3-4C28-41E1-87DF-BFF162C6C58B}" type="sibTrans" cxnId="{038633AB-FABC-4258-96D8-7563FFF82F32}">
      <dgm:prSet/>
      <dgm:spPr/>
      <dgm:t>
        <a:bodyPr/>
        <a:lstStyle/>
        <a:p>
          <a:endParaRPr lang="ru-RU"/>
        </a:p>
      </dgm:t>
    </dgm:pt>
    <dgm:pt modelId="{BCDF5A7A-E342-4248-B7C3-E12F61B80D92}">
      <dgm:prSet phldrT="[Текст]" custT="1"/>
      <dgm:spPr/>
      <dgm:t>
        <a:bodyPr/>
        <a:lstStyle/>
        <a:p>
          <a:pPr algn="ctr"/>
          <a:r>
            <a:rPr lang="ru-RU" sz="1400" b="1" dirty="0"/>
            <a:t>Шаблоны восприятия</a:t>
          </a:r>
        </a:p>
        <a:p>
          <a:pPr algn="ctr"/>
          <a:r>
            <a:rPr lang="ru-RU" sz="1400" dirty="0"/>
            <a:t>общие рекомендации или советы, основанные на статистической очевидности</a:t>
          </a:r>
          <a:endParaRPr lang="ru-RU" sz="1400" b="1" dirty="0"/>
        </a:p>
      </dgm:t>
    </dgm:pt>
    <dgm:pt modelId="{37B6F643-5BCB-4ECF-9ED3-CC6D16517E46}" type="parTrans" cxnId="{53F59D49-EDFA-4256-BCDB-0B1BF6E5F1BC}">
      <dgm:prSet/>
      <dgm:spPr/>
      <dgm:t>
        <a:bodyPr/>
        <a:lstStyle/>
        <a:p>
          <a:endParaRPr lang="ru-RU"/>
        </a:p>
      </dgm:t>
    </dgm:pt>
    <dgm:pt modelId="{9B5D5909-10E1-40DE-9B83-5EDF49AAAF09}" type="sibTrans" cxnId="{53F59D49-EDFA-4256-BCDB-0B1BF6E5F1BC}">
      <dgm:prSet/>
      <dgm:spPr/>
      <dgm:t>
        <a:bodyPr/>
        <a:lstStyle/>
        <a:p>
          <a:endParaRPr lang="ru-RU"/>
        </a:p>
      </dgm:t>
    </dgm:pt>
    <dgm:pt modelId="{1E43434E-1CC8-44C6-A710-CA810F239FBE}">
      <dgm:prSet phldrT="[Текст]" custT="1"/>
      <dgm:spPr/>
      <dgm:t>
        <a:bodyPr/>
        <a:lstStyle/>
        <a:p>
          <a:r>
            <a:rPr lang="ru-RU" sz="2400" b="1" dirty="0"/>
            <a:t>Личный опыт</a:t>
          </a:r>
        </a:p>
      </dgm:t>
    </dgm:pt>
    <dgm:pt modelId="{ED4E507F-B482-4089-AA18-E6CB55607F2B}" type="parTrans" cxnId="{61FC3763-F263-44B9-821A-A5A90E3BE5BE}">
      <dgm:prSet/>
      <dgm:spPr/>
      <dgm:t>
        <a:bodyPr/>
        <a:lstStyle/>
        <a:p>
          <a:endParaRPr lang="ru-RU"/>
        </a:p>
      </dgm:t>
    </dgm:pt>
    <dgm:pt modelId="{681327C1-C3D5-4C60-B922-C80565B395CE}" type="sibTrans" cxnId="{61FC3763-F263-44B9-821A-A5A90E3BE5BE}">
      <dgm:prSet/>
      <dgm:spPr/>
      <dgm:t>
        <a:bodyPr/>
        <a:lstStyle/>
        <a:p>
          <a:endParaRPr lang="ru-RU"/>
        </a:p>
      </dgm:t>
    </dgm:pt>
    <dgm:pt modelId="{0E9CB297-C640-4F30-87A4-246F13221BCC}">
      <dgm:prSet phldrT="[Текст]" custT="1"/>
      <dgm:spPr/>
      <dgm:t>
        <a:bodyPr/>
        <a:lstStyle/>
        <a:p>
          <a:r>
            <a:rPr lang="ru-RU" sz="2000" b="1" dirty="0"/>
            <a:t>Информация</a:t>
          </a:r>
        </a:p>
      </dgm:t>
    </dgm:pt>
    <dgm:pt modelId="{74AEE1C1-2E3F-45A0-BC73-029C5323F642}" type="parTrans" cxnId="{AD374C02-409D-48D6-888A-5E9D9ADD4645}">
      <dgm:prSet/>
      <dgm:spPr/>
      <dgm:t>
        <a:bodyPr/>
        <a:lstStyle/>
        <a:p>
          <a:endParaRPr lang="ru-RU"/>
        </a:p>
      </dgm:t>
    </dgm:pt>
    <dgm:pt modelId="{6F05B4AE-FB40-488D-A4A9-2836031428BB}" type="sibTrans" cxnId="{AD374C02-409D-48D6-888A-5E9D9ADD4645}">
      <dgm:prSet/>
      <dgm:spPr/>
      <dgm:t>
        <a:bodyPr/>
        <a:lstStyle/>
        <a:p>
          <a:endParaRPr lang="ru-RU"/>
        </a:p>
      </dgm:t>
    </dgm:pt>
    <dgm:pt modelId="{90152342-CE1A-4CA7-AFD6-22B4C912EC7D}" type="pres">
      <dgm:prSet presAssocID="{B5DEA958-113A-4ED3-B6D3-14356E825F7B}" presName="compositeShape" presStyleCnt="0">
        <dgm:presLayoutVars>
          <dgm:dir/>
          <dgm:resizeHandles/>
        </dgm:presLayoutVars>
      </dgm:prSet>
      <dgm:spPr/>
    </dgm:pt>
    <dgm:pt modelId="{B3FAE046-6136-4607-B1BC-26524D572A09}" type="pres">
      <dgm:prSet presAssocID="{B5DEA958-113A-4ED3-B6D3-14356E825F7B}" presName="pyramid" presStyleLbl="node1" presStyleIdx="0" presStyleCnt="1" custAng="10800000" custScaleX="7029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F1F062C-49D0-44E7-9735-B3CB26C13483}" type="pres">
      <dgm:prSet presAssocID="{B5DEA958-113A-4ED3-B6D3-14356E825F7B}" presName="theList" presStyleCnt="0"/>
      <dgm:spPr/>
    </dgm:pt>
    <dgm:pt modelId="{26A00EB0-9B9A-492E-BEF4-210AB4382EB2}" type="pres">
      <dgm:prSet presAssocID="{CF726DB9-AC60-4554-A2E0-2F6275312F99}" presName="aNode" presStyleLbl="fgAcc1" presStyleIdx="0" presStyleCnt="4" custScaleX="148509" custScaleY="150687" custLinFactY="-34817" custLinFactNeighborY="-100000">
        <dgm:presLayoutVars>
          <dgm:bulletEnabled val="1"/>
        </dgm:presLayoutVars>
      </dgm:prSet>
      <dgm:spPr/>
    </dgm:pt>
    <dgm:pt modelId="{E24DD15A-2150-46D7-B669-141532AB9838}" type="pres">
      <dgm:prSet presAssocID="{CF726DB9-AC60-4554-A2E0-2F6275312F99}" presName="aSpace" presStyleCnt="0"/>
      <dgm:spPr/>
    </dgm:pt>
    <dgm:pt modelId="{4456BC0F-6A6C-4BF8-A502-B36D0A3DBC7A}" type="pres">
      <dgm:prSet presAssocID="{BCDF5A7A-E342-4248-B7C3-E12F61B80D92}" presName="aNode" presStyleLbl="fgAcc1" presStyleIdx="1" presStyleCnt="4" custScaleX="144895" custScaleY="176182" custLinFactY="-33135" custLinFactNeighborX="-1030" custLinFactNeighborY="-100000">
        <dgm:presLayoutVars>
          <dgm:bulletEnabled val="1"/>
        </dgm:presLayoutVars>
      </dgm:prSet>
      <dgm:spPr/>
    </dgm:pt>
    <dgm:pt modelId="{2C48FF90-ACDB-4290-9EEA-0C9140C3DAA7}" type="pres">
      <dgm:prSet presAssocID="{BCDF5A7A-E342-4248-B7C3-E12F61B80D92}" presName="aSpace" presStyleCnt="0"/>
      <dgm:spPr/>
    </dgm:pt>
    <dgm:pt modelId="{7033B209-C27B-46EB-9DF0-CD51FBDAE75B}" type="pres">
      <dgm:prSet presAssocID="{1E43434E-1CC8-44C6-A710-CA810F239FBE}" presName="aNode" presStyleLbl="fgAcc1" presStyleIdx="2" presStyleCnt="4" custScaleX="121933" custScaleY="143571">
        <dgm:presLayoutVars>
          <dgm:bulletEnabled val="1"/>
        </dgm:presLayoutVars>
      </dgm:prSet>
      <dgm:spPr/>
    </dgm:pt>
    <dgm:pt modelId="{9BA53B44-A861-46F2-BFDC-5ED53E81EABF}" type="pres">
      <dgm:prSet presAssocID="{1E43434E-1CC8-44C6-A710-CA810F239FBE}" presName="aSpace" presStyleCnt="0"/>
      <dgm:spPr/>
    </dgm:pt>
    <dgm:pt modelId="{2D753B62-C3A8-4C93-BC8C-5EA0375C00B7}" type="pres">
      <dgm:prSet presAssocID="{0E9CB297-C640-4F30-87A4-246F13221BCC}" presName="aNode" presStyleLbl="fgAcc1" presStyleIdx="3" presStyleCnt="4" custScaleX="128557" custScaleY="121251">
        <dgm:presLayoutVars>
          <dgm:bulletEnabled val="1"/>
        </dgm:presLayoutVars>
      </dgm:prSet>
      <dgm:spPr/>
    </dgm:pt>
    <dgm:pt modelId="{A771FE1D-5030-4F55-973D-6BE1BD43255D}" type="pres">
      <dgm:prSet presAssocID="{0E9CB297-C640-4F30-87A4-246F13221BCC}" presName="aSpace" presStyleCnt="0"/>
      <dgm:spPr/>
    </dgm:pt>
  </dgm:ptLst>
  <dgm:cxnLst>
    <dgm:cxn modelId="{AD374C02-409D-48D6-888A-5E9D9ADD4645}" srcId="{B5DEA958-113A-4ED3-B6D3-14356E825F7B}" destId="{0E9CB297-C640-4F30-87A4-246F13221BCC}" srcOrd="3" destOrd="0" parTransId="{74AEE1C1-2E3F-45A0-BC73-029C5323F642}" sibTransId="{6F05B4AE-FB40-488D-A4A9-2836031428BB}"/>
    <dgm:cxn modelId="{6630471B-D377-499D-AE47-2D4F76FC6CD2}" type="presOf" srcId="{BCDF5A7A-E342-4248-B7C3-E12F61B80D92}" destId="{4456BC0F-6A6C-4BF8-A502-B36D0A3DBC7A}" srcOrd="0" destOrd="0" presId="urn:microsoft.com/office/officeart/2005/8/layout/pyramid2"/>
    <dgm:cxn modelId="{61FC3763-F263-44B9-821A-A5A90E3BE5BE}" srcId="{B5DEA958-113A-4ED3-B6D3-14356E825F7B}" destId="{1E43434E-1CC8-44C6-A710-CA810F239FBE}" srcOrd="2" destOrd="0" parTransId="{ED4E507F-B482-4089-AA18-E6CB55607F2B}" sibTransId="{681327C1-C3D5-4C60-B922-C80565B395CE}"/>
    <dgm:cxn modelId="{53F59D49-EDFA-4256-BCDB-0B1BF6E5F1BC}" srcId="{B5DEA958-113A-4ED3-B6D3-14356E825F7B}" destId="{BCDF5A7A-E342-4248-B7C3-E12F61B80D92}" srcOrd="1" destOrd="0" parTransId="{37B6F643-5BCB-4ECF-9ED3-CC6D16517E46}" sibTransId="{9B5D5909-10E1-40DE-9B83-5EDF49AAAF09}"/>
    <dgm:cxn modelId="{EB73076F-AC89-44B0-916A-0296F7A2A474}" type="presOf" srcId="{B5DEA958-113A-4ED3-B6D3-14356E825F7B}" destId="{90152342-CE1A-4CA7-AFD6-22B4C912EC7D}" srcOrd="0" destOrd="0" presId="urn:microsoft.com/office/officeart/2005/8/layout/pyramid2"/>
    <dgm:cxn modelId="{9DB9C24F-21EA-4745-9362-1DFD29A0461E}" type="presOf" srcId="{1E43434E-1CC8-44C6-A710-CA810F239FBE}" destId="{7033B209-C27B-46EB-9DF0-CD51FBDAE75B}" srcOrd="0" destOrd="0" presId="urn:microsoft.com/office/officeart/2005/8/layout/pyramid2"/>
    <dgm:cxn modelId="{54489051-C8D7-4844-8B13-9607A2669FF9}" type="presOf" srcId="{CF726DB9-AC60-4554-A2E0-2F6275312F99}" destId="{26A00EB0-9B9A-492E-BEF4-210AB4382EB2}" srcOrd="0" destOrd="0" presId="urn:microsoft.com/office/officeart/2005/8/layout/pyramid2"/>
    <dgm:cxn modelId="{038633AB-FABC-4258-96D8-7563FFF82F32}" srcId="{B5DEA958-113A-4ED3-B6D3-14356E825F7B}" destId="{CF726DB9-AC60-4554-A2E0-2F6275312F99}" srcOrd="0" destOrd="0" parTransId="{72AEDB46-579A-475A-85F6-E4C9DF850CB1}" sibTransId="{4CC912C3-4C28-41E1-87DF-BFF162C6C58B}"/>
    <dgm:cxn modelId="{7D2188C4-4A72-4E12-B658-19118A83C276}" type="presOf" srcId="{0E9CB297-C640-4F30-87A4-246F13221BCC}" destId="{2D753B62-C3A8-4C93-BC8C-5EA0375C00B7}" srcOrd="0" destOrd="0" presId="urn:microsoft.com/office/officeart/2005/8/layout/pyramid2"/>
    <dgm:cxn modelId="{45C5A8AB-27A5-4D79-9958-8896191AC3DE}" type="presParOf" srcId="{90152342-CE1A-4CA7-AFD6-22B4C912EC7D}" destId="{B3FAE046-6136-4607-B1BC-26524D572A09}" srcOrd="0" destOrd="0" presId="urn:microsoft.com/office/officeart/2005/8/layout/pyramid2"/>
    <dgm:cxn modelId="{2AF25654-035E-4114-ACAB-9A54078BCCAA}" type="presParOf" srcId="{90152342-CE1A-4CA7-AFD6-22B4C912EC7D}" destId="{9F1F062C-49D0-44E7-9735-B3CB26C13483}" srcOrd="1" destOrd="0" presId="urn:microsoft.com/office/officeart/2005/8/layout/pyramid2"/>
    <dgm:cxn modelId="{8EE5F2FF-541C-4D53-8AA2-23D9B0B16477}" type="presParOf" srcId="{9F1F062C-49D0-44E7-9735-B3CB26C13483}" destId="{26A00EB0-9B9A-492E-BEF4-210AB4382EB2}" srcOrd="0" destOrd="0" presId="urn:microsoft.com/office/officeart/2005/8/layout/pyramid2"/>
    <dgm:cxn modelId="{2E4EA16E-4AE6-4732-8DE5-D2455C1530A8}" type="presParOf" srcId="{9F1F062C-49D0-44E7-9735-B3CB26C13483}" destId="{E24DD15A-2150-46D7-B669-141532AB9838}" srcOrd="1" destOrd="0" presId="urn:microsoft.com/office/officeart/2005/8/layout/pyramid2"/>
    <dgm:cxn modelId="{8F355EDB-2096-470C-A767-562EDB252DF1}" type="presParOf" srcId="{9F1F062C-49D0-44E7-9735-B3CB26C13483}" destId="{4456BC0F-6A6C-4BF8-A502-B36D0A3DBC7A}" srcOrd="2" destOrd="0" presId="urn:microsoft.com/office/officeart/2005/8/layout/pyramid2"/>
    <dgm:cxn modelId="{C12185A4-6218-44AE-A023-9EF13C7BD410}" type="presParOf" srcId="{9F1F062C-49D0-44E7-9735-B3CB26C13483}" destId="{2C48FF90-ACDB-4290-9EEA-0C9140C3DAA7}" srcOrd="3" destOrd="0" presId="urn:microsoft.com/office/officeart/2005/8/layout/pyramid2"/>
    <dgm:cxn modelId="{875B4D78-B438-47A8-BE58-FAC112FC11C3}" type="presParOf" srcId="{9F1F062C-49D0-44E7-9735-B3CB26C13483}" destId="{7033B209-C27B-46EB-9DF0-CD51FBDAE75B}" srcOrd="4" destOrd="0" presId="urn:microsoft.com/office/officeart/2005/8/layout/pyramid2"/>
    <dgm:cxn modelId="{2FAF026D-15C9-4F4E-BD25-8355BDAA22B4}" type="presParOf" srcId="{9F1F062C-49D0-44E7-9735-B3CB26C13483}" destId="{9BA53B44-A861-46F2-BFDC-5ED53E81EABF}" srcOrd="5" destOrd="0" presId="urn:microsoft.com/office/officeart/2005/8/layout/pyramid2"/>
    <dgm:cxn modelId="{642BD1DD-4EA3-4C59-A3D1-0274BC806B7A}" type="presParOf" srcId="{9F1F062C-49D0-44E7-9735-B3CB26C13483}" destId="{2D753B62-C3A8-4C93-BC8C-5EA0375C00B7}" srcOrd="6" destOrd="0" presId="urn:microsoft.com/office/officeart/2005/8/layout/pyramid2"/>
    <dgm:cxn modelId="{0CA36E26-36F8-445A-8409-13D6471BD48F}" type="presParOf" srcId="{9F1F062C-49D0-44E7-9735-B3CB26C13483}" destId="{A771FE1D-5030-4F55-973D-6BE1BD43255D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DEA958-113A-4ED3-B6D3-14356E825F7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CF726DB9-AC60-4554-A2E0-2F6275312F99}">
      <dgm:prSet phldrT="[Текст]"/>
      <dgm:spPr/>
      <dgm:t>
        <a:bodyPr/>
        <a:lstStyle/>
        <a:p>
          <a:r>
            <a:rPr lang="ru-RU" b="1" dirty="0"/>
            <a:t>Информация</a:t>
          </a:r>
        </a:p>
      </dgm:t>
    </dgm:pt>
    <dgm:pt modelId="{72AEDB46-579A-475A-85F6-E4C9DF850CB1}" type="parTrans" cxnId="{038633AB-FABC-4258-96D8-7563FFF82F32}">
      <dgm:prSet/>
      <dgm:spPr/>
      <dgm:t>
        <a:bodyPr/>
        <a:lstStyle/>
        <a:p>
          <a:endParaRPr lang="ru-RU"/>
        </a:p>
      </dgm:t>
    </dgm:pt>
    <dgm:pt modelId="{4CC912C3-4C28-41E1-87DF-BFF162C6C58B}" type="sibTrans" cxnId="{038633AB-FABC-4258-96D8-7563FFF82F32}">
      <dgm:prSet/>
      <dgm:spPr/>
      <dgm:t>
        <a:bodyPr/>
        <a:lstStyle/>
        <a:p>
          <a:endParaRPr lang="ru-RU"/>
        </a:p>
      </dgm:t>
    </dgm:pt>
    <dgm:pt modelId="{BCDF5A7A-E342-4248-B7C3-E12F61B80D92}">
      <dgm:prSet phldrT="[Текст]"/>
      <dgm:spPr/>
      <dgm:t>
        <a:bodyPr/>
        <a:lstStyle/>
        <a:p>
          <a:r>
            <a:rPr lang="ru-RU" b="1" dirty="0"/>
            <a:t>Данные статистики</a:t>
          </a:r>
        </a:p>
      </dgm:t>
    </dgm:pt>
    <dgm:pt modelId="{37B6F643-5BCB-4ECF-9ED3-CC6D16517E46}" type="parTrans" cxnId="{53F59D49-EDFA-4256-BCDB-0B1BF6E5F1BC}">
      <dgm:prSet/>
      <dgm:spPr/>
      <dgm:t>
        <a:bodyPr/>
        <a:lstStyle/>
        <a:p>
          <a:endParaRPr lang="ru-RU"/>
        </a:p>
      </dgm:t>
    </dgm:pt>
    <dgm:pt modelId="{9B5D5909-10E1-40DE-9B83-5EDF49AAAF09}" type="sibTrans" cxnId="{53F59D49-EDFA-4256-BCDB-0B1BF6E5F1BC}">
      <dgm:prSet/>
      <dgm:spPr/>
      <dgm:t>
        <a:bodyPr/>
        <a:lstStyle/>
        <a:p>
          <a:endParaRPr lang="ru-RU"/>
        </a:p>
      </dgm:t>
    </dgm:pt>
    <dgm:pt modelId="{1E43434E-1CC8-44C6-A710-CA810F239FBE}">
      <dgm:prSet phldrT="[Текст]"/>
      <dgm:spPr/>
      <dgm:t>
        <a:bodyPr/>
        <a:lstStyle/>
        <a:p>
          <a:r>
            <a:rPr lang="ru-RU" b="1" dirty="0"/>
            <a:t>Научные доказательства</a:t>
          </a:r>
        </a:p>
      </dgm:t>
    </dgm:pt>
    <dgm:pt modelId="{ED4E507F-B482-4089-AA18-E6CB55607F2B}" type="parTrans" cxnId="{61FC3763-F263-44B9-821A-A5A90E3BE5BE}">
      <dgm:prSet/>
      <dgm:spPr/>
      <dgm:t>
        <a:bodyPr/>
        <a:lstStyle/>
        <a:p>
          <a:endParaRPr lang="ru-RU"/>
        </a:p>
      </dgm:t>
    </dgm:pt>
    <dgm:pt modelId="{681327C1-C3D5-4C60-B922-C80565B395CE}" type="sibTrans" cxnId="{61FC3763-F263-44B9-821A-A5A90E3BE5BE}">
      <dgm:prSet/>
      <dgm:spPr/>
      <dgm:t>
        <a:bodyPr/>
        <a:lstStyle/>
        <a:p>
          <a:endParaRPr lang="ru-RU"/>
        </a:p>
      </dgm:t>
    </dgm:pt>
    <dgm:pt modelId="{0E9CB297-C640-4F30-87A4-246F13221BCC}">
      <dgm:prSet phldrT="[Текст]"/>
      <dgm:spPr/>
      <dgm:t>
        <a:bodyPr/>
        <a:lstStyle/>
        <a:p>
          <a:r>
            <a:rPr lang="ru-RU" b="1" dirty="0"/>
            <a:t>Научные Исследования</a:t>
          </a:r>
        </a:p>
      </dgm:t>
    </dgm:pt>
    <dgm:pt modelId="{74AEE1C1-2E3F-45A0-BC73-029C5323F642}" type="parTrans" cxnId="{AD374C02-409D-48D6-888A-5E9D9ADD4645}">
      <dgm:prSet/>
      <dgm:spPr/>
      <dgm:t>
        <a:bodyPr/>
        <a:lstStyle/>
        <a:p>
          <a:endParaRPr lang="ru-RU"/>
        </a:p>
      </dgm:t>
    </dgm:pt>
    <dgm:pt modelId="{6F05B4AE-FB40-488D-A4A9-2836031428BB}" type="sibTrans" cxnId="{AD374C02-409D-48D6-888A-5E9D9ADD4645}">
      <dgm:prSet/>
      <dgm:spPr/>
      <dgm:t>
        <a:bodyPr/>
        <a:lstStyle/>
        <a:p>
          <a:endParaRPr lang="ru-RU"/>
        </a:p>
      </dgm:t>
    </dgm:pt>
    <dgm:pt modelId="{C1CC7488-97BF-4020-A6AD-828C8DFA5C80}">
      <dgm:prSet phldrT="[Текст]"/>
      <dgm:spPr/>
      <dgm:t>
        <a:bodyPr/>
        <a:lstStyle/>
        <a:p>
          <a:r>
            <a:rPr lang="ru-RU" b="1" dirty="0"/>
            <a:t>Логические рассуждения</a:t>
          </a:r>
        </a:p>
      </dgm:t>
    </dgm:pt>
    <dgm:pt modelId="{81849AE2-8FC0-40B6-98CF-712B2F5915FA}" type="parTrans" cxnId="{6BD65388-D389-4CF0-9D62-43F0E4107E23}">
      <dgm:prSet/>
      <dgm:spPr/>
      <dgm:t>
        <a:bodyPr/>
        <a:lstStyle/>
        <a:p>
          <a:endParaRPr lang="ru-RU"/>
        </a:p>
      </dgm:t>
    </dgm:pt>
    <dgm:pt modelId="{71CE951C-7D26-4CA4-8C18-7B299F605AFA}" type="sibTrans" cxnId="{6BD65388-D389-4CF0-9D62-43F0E4107E23}">
      <dgm:prSet/>
      <dgm:spPr/>
      <dgm:t>
        <a:bodyPr/>
        <a:lstStyle/>
        <a:p>
          <a:endParaRPr lang="ru-RU"/>
        </a:p>
      </dgm:t>
    </dgm:pt>
    <dgm:pt modelId="{90152342-CE1A-4CA7-AFD6-22B4C912EC7D}" type="pres">
      <dgm:prSet presAssocID="{B5DEA958-113A-4ED3-B6D3-14356E825F7B}" presName="compositeShape" presStyleCnt="0">
        <dgm:presLayoutVars>
          <dgm:dir/>
          <dgm:resizeHandles/>
        </dgm:presLayoutVars>
      </dgm:prSet>
      <dgm:spPr/>
    </dgm:pt>
    <dgm:pt modelId="{B3FAE046-6136-4607-B1BC-26524D572A09}" type="pres">
      <dgm:prSet presAssocID="{B5DEA958-113A-4ED3-B6D3-14356E825F7B}" presName="pyramid" presStyleLbl="node1" presStyleIdx="0" presStyleCnt="1" custAng="10800000" custScaleX="9816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F1F062C-49D0-44E7-9735-B3CB26C13483}" type="pres">
      <dgm:prSet presAssocID="{B5DEA958-113A-4ED3-B6D3-14356E825F7B}" presName="theList" presStyleCnt="0"/>
      <dgm:spPr/>
    </dgm:pt>
    <dgm:pt modelId="{26A00EB0-9B9A-492E-BEF4-210AB4382EB2}" type="pres">
      <dgm:prSet presAssocID="{CF726DB9-AC60-4554-A2E0-2F6275312F99}" presName="aNode" presStyleLbl="fgAcc1" presStyleIdx="0" presStyleCnt="5">
        <dgm:presLayoutVars>
          <dgm:bulletEnabled val="1"/>
        </dgm:presLayoutVars>
      </dgm:prSet>
      <dgm:spPr/>
    </dgm:pt>
    <dgm:pt modelId="{E24DD15A-2150-46D7-B669-141532AB9838}" type="pres">
      <dgm:prSet presAssocID="{CF726DB9-AC60-4554-A2E0-2F6275312F99}" presName="aSpace" presStyleCnt="0"/>
      <dgm:spPr/>
    </dgm:pt>
    <dgm:pt modelId="{4456BC0F-6A6C-4BF8-A502-B36D0A3DBC7A}" type="pres">
      <dgm:prSet presAssocID="{BCDF5A7A-E342-4248-B7C3-E12F61B80D92}" presName="aNode" presStyleLbl="fgAcc1" presStyleIdx="1" presStyleCnt="5">
        <dgm:presLayoutVars>
          <dgm:bulletEnabled val="1"/>
        </dgm:presLayoutVars>
      </dgm:prSet>
      <dgm:spPr/>
    </dgm:pt>
    <dgm:pt modelId="{2C48FF90-ACDB-4290-9EEA-0C9140C3DAA7}" type="pres">
      <dgm:prSet presAssocID="{BCDF5A7A-E342-4248-B7C3-E12F61B80D92}" presName="aSpace" presStyleCnt="0"/>
      <dgm:spPr/>
    </dgm:pt>
    <dgm:pt modelId="{7033B209-C27B-46EB-9DF0-CD51FBDAE75B}" type="pres">
      <dgm:prSet presAssocID="{1E43434E-1CC8-44C6-A710-CA810F239FBE}" presName="aNode" presStyleLbl="fgAcc1" presStyleIdx="2" presStyleCnt="5">
        <dgm:presLayoutVars>
          <dgm:bulletEnabled val="1"/>
        </dgm:presLayoutVars>
      </dgm:prSet>
      <dgm:spPr/>
    </dgm:pt>
    <dgm:pt modelId="{9BA53B44-A861-46F2-BFDC-5ED53E81EABF}" type="pres">
      <dgm:prSet presAssocID="{1E43434E-1CC8-44C6-A710-CA810F239FBE}" presName="aSpace" presStyleCnt="0"/>
      <dgm:spPr/>
    </dgm:pt>
    <dgm:pt modelId="{2D753B62-C3A8-4C93-BC8C-5EA0375C00B7}" type="pres">
      <dgm:prSet presAssocID="{0E9CB297-C640-4F30-87A4-246F13221BCC}" presName="aNode" presStyleLbl="fgAcc1" presStyleIdx="3" presStyleCnt="5">
        <dgm:presLayoutVars>
          <dgm:bulletEnabled val="1"/>
        </dgm:presLayoutVars>
      </dgm:prSet>
      <dgm:spPr/>
    </dgm:pt>
    <dgm:pt modelId="{A771FE1D-5030-4F55-973D-6BE1BD43255D}" type="pres">
      <dgm:prSet presAssocID="{0E9CB297-C640-4F30-87A4-246F13221BCC}" presName="aSpace" presStyleCnt="0"/>
      <dgm:spPr/>
    </dgm:pt>
    <dgm:pt modelId="{C0583BB3-2965-4114-8025-C5E5D011247B}" type="pres">
      <dgm:prSet presAssocID="{C1CC7488-97BF-4020-A6AD-828C8DFA5C80}" presName="aNode" presStyleLbl="fgAcc1" presStyleIdx="4" presStyleCnt="5">
        <dgm:presLayoutVars>
          <dgm:bulletEnabled val="1"/>
        </dgm:presLayoutVars>
      </dgm:prSet>
      <dgm:spPr/>
    </dgm:pt>
    <dgm:pt modelId="{D1BF830B-C335-4A6A-B2B3-187AE5529280}" type="pres">
      <dgm:prSet presAssocID="{C1CC7488-97BF-4020-A6AD-828C8DFA5C80}" presName="aSpace" presStyleCnt="0"/>
      <dgm:spPr/>
    </dgm:pt>
  </dgm:ptLst>
  <dgm:cxnLst>
    <dgm:cxn modelId="{AD374C02-409D-48D6-888A-5E9D9ADD4645}" srcId="{B5DEA958-113A-4ED3-B6D3-14356E825F7B}" destId="{0E9CB297-C640-4F30-87A4-246F13221BCC}" srcOrd="3" destOrd="0" parTransId="{74AEE1C1-2E3F-45A0-BC73-029C5323F642}" sibTransId="{6F05B4AE-FB40-488D-A4A9-2836031428BB}"/>
    <dgm:cxn modelId="{834E4D08-5CC6-4AAB-9281-86AB2B3228B2}" type="presOf" srcId="{0E9CB297-C640-4F30-87A4-246F13221BCC}" destId="{2D753B62-C3A8-4C93-BC8C-5EA0375C00B7}" srcOrd="0" destOrd="0" presId="urn:microsoft.com/office/officeart/2005/8/layout/pyramid2"/>
    <dgm:cxn modelId="{D592E910-182C-43A9-B2B0-31EB1C8861A0}" type="presOf" srcId="{1E43434E-1CC8-44C6-A710-CA810F239FBE}" destId="{7033B209-C27B-46EB-9DF0-CD51FBDAE75B}" srcOrd="0" destOrd="0" presId="urn:microsoft.com/office/officeart/2005/8/layout/pyramid2"/>
    <dgm:cxn modelId="{1F432F16-EF9C-4262-B3E0-C761738F831F}" type="presOf" srcId="{CF726DB9-AC60-4554-A2E0-2F6275312F99}" destId="{26A00EB0-9B9A-492E-BEF4-210AB4382EB2}" srcOrd="0" destOrd="0" presId="urn:microsoft.com/office/officeart/2005/8/layout/pyramid2"/>
    <dgm:cxn modelId="{4441D11D-5221-469A-9E03-CB906C4B1ED0}" type="presOf" srcId="{C1CC7488-97BF-4020-A6AD-828C8DFA5C80}" destId="{C0583BB3-2965-4114-8025-C5E5D011247B}" srcOrd="0" destOrd="0" presId="urn:microsoft.com/office/officeart/2005/8/layout/pyramid2"/>
    <dgm:cxn modelId="{61FC3763-F263-44B9-821A-A5A90E3BE5BE}" srcId="{B5DEA958-113A-4ED3-B6D3-14356E825F7B}" destId="{1E43434E-1CC8-44C6-A710-CA810F239FBE}" srcOrd="2" destOrd="0" parTransId="{ED4E507F-B482-4089-AA18-E6CB55607F2B}" sibTransId="{681327C1-C3D5-4C60-B922-C80565B395CE}"/>
    <dgm:cxn modelId="{53F59D49-EDFA-4256-BCDB-0B1BF6E5F1BC}" srcId="{B5DEA958-113A-4ED3-B6D3-14356E825F7B}" destId="{BCDF5A7A-E342-4248-B7C3-E12F61B80D92}" srcOrd="1" destOrd="0" parTransId="{37B6F643-5BCB-4ECF-9ED3-CC6D16517E46}" sibTransId="{9B5D5909-10E1-40DE-9B83-5EDF49AAAF09}"/>
    <dgm:cxn modelId="{6BD65388-D389-4CF0-9D62-43F0E4107E23}" srcId="{B5DEA958-113A-4ED3-B6D3-14356E825F7B}" destId="{C1CC7488-97BF-4020-A6AD-828C8DFA5C80}" srcOrd="4" destOrd="0" parTransId="{81849AE2-8FC0-40B6-98CF-712B2F5915FA}" sibTransId="{71CE951C-7D26-4CA4-8C18-7B299F605AFA}"/>
    <dgm:cxn modelId="{3F7295A5-D978-40CC-A740-8BA8CFB5C94B}" type="presOf" srcId="{B5DEA958-113A-4ED3-B6D3-14356E825F7B}" destId="{90152342-CE1A-4CA7-AFD6-22B4C912EC7D}" srcOrd="0" destOrd="0" presId="urn:microsoft.com/office/officeart/2005/8/layout/pyramid2"/>
    <dgm:cxn modelId="{038633AB-FABC-4258-96D8-7563FFF82F32}" srcId="{B5DEA958-113A-4ED3-B6D3-14356E825F7B}" destId="{CF726DB9-AC60-4554-A2E0-2F6275312F99}" srcOrd="0" destOrd="0" parTransId="{72AEDB46-579A-475A-85F6-E4C9DF850CB1}" sibTransId="{4CC912C3-4C28-41E1-87DF-BFF162C6C58B}"/>
    <dgm:cxn modelId="{8D95C4E3-1E4A-4B3A-AE85-26BEA710C6F3}" type="presOf" srcId="{BCDF5A7A-E342-4248-B7C3-E12F61B80D92}" destId="{4456BC0F-6A6C-4BF8-A502-B36D0A3DBC7A}" srcOrd="0" destOrd="0" presId="urn:microsoft.com/office/officeart/2005/8/layout/pyramid2"/>
    <dgm:cxn modelId="{8E076C95-FDA2-4235-82B1-3A04325B16E7}" type="presParOf" srcId="{90152342-CE1A-4CA7-AFD6-22B4C912EC7D}" destId="{B3FAE046-6136-4607-B1BC-26524D572A09}" srcOrd="0" destOrd="0" presId="urn:microsoft.com/office/officeart/2005/8/layout/pyramid2"/>
    <dgm:cxn modelId="{05BEE00E-8133-4D87-8C0A-E836780E9383}" type="presParOf" srcId="{90152342-CE1A-4CA7-AFD6-22B4C912EC7D}" destId="{9F1F062C-49D0-44E7-9735-B3CB26C13483}" srcOrd="1" destOrd="0" presId="urn:microsoft.com/office/officeart/2005/8/layout/pyramid2"/>
    <dgm:cxn modelId="{9C1A85C6-A782-4BE3-8DAB-826C1FECC44F}" type="presParOf" srcId="{9F1F062C-49D0-44E7-9735-B3CB26C13483}" destId="{26A00EB0-9B9A-492E-BEF4-210AB4382EB2}" srcOrd="0" destOrd="0" presId="urn:microsoft.com/office/officeart/2005/8/layout/pyramid2"/>
    <dgm:cxn modelId="{ADE86803-6050-4CFB-844C-DADFA3A26CEA}" type="presParOf" srcId="{9F1F062C-49D0-44E7-9735-B3CB26C13483}" destId="{E24DD15A-2150-46D7-B669-141532AB9838}" srcOrd="1" destOrd="0" presId="urn:microsoft.com/office/officeart/2005/8/layout/pyramid2"/>
    <dgm:cxn modelId="{A9C4FD28-CF58-4D64-AAF7-575DD9A9EE8B}" type="presParOf" srcId="{9F1F062C-49D0-44E7-9735-B3CB26C13483}" destId="{4456BC0F-6A6C-4BF8-A502-B36D0A3DBC7A}" srcOrd="2" destOrd="0" presId="urn:microsoft.com/office/officeart/2005/8/layout/pyramid2"/>
    <dgm:cxn modelId="{1B2B7B2C-BA42-4464-BB52-23F17A3CB517}" type="presParOf" srcId="{9F1F062C-49D0-44E7-9735-B3CB26C13483}" destId="{2C48FF90-ACDB-4290-9EEA-0C9140C3DAA7}" srcOrd="3" destOrd="0" presId="urn:microsoft.com/office/officeart/2005/8/layout/pyramid2"/>
    <dgm:cxn modelId="{B1B4600F-3A85-4B82-B4AC-08CAA993ED74}" type="presParOf" srcId="{9F1F062C-49D0-44E7-9735-B3CB26C13483}" destId="{7033B209-C27B-46EB-9DF0-CD51FBDAE75B}" srcOrd="4" destOrd="0" presId="urn:microsoft.com/office/officeart/2005/8/layout/pyramid2"/>
    <dgm:cxn modelId="{432DD5CB-5D7D-47B7-B1BA-8FD6190C24F3}" type="presParOf" srcId="{9F1F062C-49D0-44E7-9735-B3CB26C13483}" destId="{9BA53B44-A861-46F2-BFDC-5ED53E81EABF}" srcOrd="5" destOrd="0" presId="urn:microsoft.com/office/officeart/2005/8/layout/pyramid2"/>
    <dgm:cxn modelId="{8A27965B-42BD-4B7B-936C-6878F72B24E9}" type="presParOf" srcId="{9F1F062C-49D0-44E7-9735-B3CB26C13483}" destId="{2D753B62-C3A8-4C93-BC8C-5EA0375C00B7}" srcOrd="6" destOrd="0" presId="urn:microsoft.com/office/officeart/2005/8/layout/pyramid2"/>
    <dgm:cxn modelId="{F2B977FE-532B-4CF4-886B-B5FFA4869C18}" type="presParOf" srcId="{9F1F062C-49D0-44E7-9735-B3CB26C13483}" destId="{A771FE1D-5030-4F55-973D-6BE1BD43255D}" srcOrd="7" destOrd="0" presId="urn:microsoft.com/office/officeart/2005/8/layout/pyramid2"/>
    <dgm:cxn modelId="{E84BAC50-828C-4567-AC26-69E45B86DEEF}" type="presParOf" srcId="{9F1F062C-49D0-44E7-9735-B3CB26C13483}" destId="{C0583BB3-2965-4114-8025-C5E5D011247B}" srcOrd="8" destOrd="0" presId="urn:microsoft.com/office/officeart/2005/8/layout/pyramid2"/>
    <dgm:cxn modelId="{009E26C4-F1B7-4660-97C5-3B11F65AFB11}" type="presParOf" srcId="{9F1F062C-49D0-44E7-9735-B3CB26C13483}" destId="{D1BF830B-C335-4A6A-B2B3-187AE5529280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E76D70-91E1-4AAA-B684-2F98897784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9430A0-BC18-40D8-8880-C539D7E2C7F1}">
      <dgm:prSet/>
      <dgm:spPr/>
      <dgm:t>
        <a:bodyPr/>
        <a:lstStyle/>
        <a:p>
          <a:pPr algn="ctr"/>
          <a:r>
            <a:rPr lang="ru-RU" dirty="0"/>
            <a:t>Принципы успешной «доверительной» коммуникации врача и пациента</a:t>
          </a:r>
        </a:p>
      </dgm:t>
    </dgm:pt>
    <dgm:pt modelId="{869AA996-64AD-4458-9E6A-61B3A41C5B73}" type="parTrans" cxnId="{9942E380-50EE-485F-AD4B-480978C89883}">
      <dgm:prSet/>
      <dgm:spPr/>
      <dgm:t>
        <a:bodyPr/>
        <a:lstStyle/>
        <a:p>
          <a:endParaRPr lang="ru-RU"/>
        </a:p>
      </dgm:t>
    </dgm:pt>
    <dgm:pt modelId="{EB261920-B7B9-496D-B0D5-88CD055F3396}" type="sibTrans" cxnId="{9942E380-50EE-485F-AD4B-480978C89883}">
      <dgm:prSet/>
      <dgm:spPr/>
      <dgm:t>
        <a:bodyPr/>
        <a:lstStyle/>
        <a:p>
          <a:endParaRPr lang="ru-RU"/>
        </a:p>
      </dgm:t>
    </dgm:pt>
    <dgm:pt modelId="{C664A43B-941B-4DBC-97C5-683C1FC0F267}">
      <dgm:prSet/>
      <dgm:spPr/>
      <dgm:t>
        <a:bodyPr/>
        <a:lstStyle/>
        <a:p>
          <a:r>
            <a:rPr lang="ru-RU" dirty="0"/>
            <a:t>Уверенность (компетентность)</a:t>
          </a:r>
        </a:p>
      </dgm:t>
    </dgm:pt>
    <dgm:pt modelId="{93BB6637-A1CF-486B-8A11-F38A410E71CC}" type="parTrans" cxnId="{D4CFB0CF-6B43-49CA-97B4-AE1086359DFE}">
      <dgm:prSet/>
      <dgm:spPr/>
      <dgm:t>
        <a:bodyPr/>
        <a:lstStyle/>
        <a:p>
          <a:endParaRPr lang="ru-RU"/>
        </a:p>
      </dgm:t>
    </dgm:pt>
    <dgm:pt modelId="{C341B0F8-2405-4966-B089-32B51A0B2745}" type="sibTrans" cxnId="{D4CFB0CF-6B43-49CA-97B4-AE1086359DFE}">
      <dgm:prSet/>
      <dgm:spPr/>
      <dgm:t>
        <a:bodyPr/>
        <a:lstStyle/>
        <a:p>
          <a:endParaRPr lang="ru-RU"/>
        </a:p>
      </dgm:t>
    </dgm:pt>
    <dgm:pt modelId="{EF0E942E-07D1-4DB1-B917-71D1EF7F3E3C}">
      <dgm:prSet/>
      <dgm:spPr/>
      <dgm:t>
        <a:bodyPr/>
        <a:lstStyle/>
        <a:p>
          <a:r>
            <a:rPr lang="ru-RU" dirty="0"/>
            <a:t>Последовательность: вопрос – ответ</a:t>
          </a:r>
        </a:p>
      </dgm:t>
    </dgm:pt>
    <dgm:pt modelId="{261203D1-F2EB-4008-904E-A06306203F2D}" type="parTrans" cxnId="{13A4324C-E630-4404-8C57-6A8701EE4E6A}">
      <dgm:prSet/>
      <dgm:spPr/>
      <dgm:t>
        <a:bodyPr/>
        <a:lstStyle/>
        <a:p>
          <a:endParaRPr lang="ru-RU"/>
        </a:p>
      </dgm:t>
    </dgm:pt>
    <dgm:pt modelId="{4B8478BD-728F-48BE-AEC3-5832AE4344E8}" type="sibTrans" cxnId="{13A4324C-E630-4404-8C57-6A8701EE4E6A}">
      <dgm:prSet/>
      <dgm:spPr/>
      <dgm:t>
        <a:bodyPr/>
        <a:lstStyle/>
        <a:p>
          <a:endParaRPr lang="ru-RU"/>
        </a:p>
      </dgm:t>
    </dgm:pt>
    <dgm:pt modelId="{5A5C76A0-E0A8-41A3-8605-D8FC913D4339}">
      <dgm:prSet/>
      <dgm:spPr/>
      <dgm:t>
        <a:bodyPr/>
        <a:lstStyle/>
        <a:p>
          <a:pPr algn="ctr"/>
          <a:r>
            <a:rPr lang="ru-RU" b="1" dirty="0"/>
            <a:t>Грамотное представление информации:</a:t>
          </a:r>
          <a:endParaRPr lang="ru-RU" dirty="0"/>
        </a:p>
      </dgm:t>
    </dgm:pt>
    <dgm:pt modelId="{A1284DBF-83E3-4243-AA1A-383E2DF1EE7D}" type="parTrans" cxnId="{7F40250A-735B-4E0C-9DD9-F34A077BBC90}">
      <dgm:prSet/>
      <dgm:spPr/>
      <dgm:t>
        <a:bodyPr/>
        <a:lstStyle/>
        <a:p>
          <a:endParaRPr lang="ru-RU"/>
        </a:p>
      </dgm:t>
    </dgm:pt>
    <dgm:pt modelId="{1DA2D7A2-0DCB-4B8A-8751-472C647D3592}" type="sibTrans" cxnId="{7F40250A-735B-4E0C-9DD9-F34A077BBC90}">
      <dgm:prSet/>
      <dgm:spPr/>
      <dgm:t>
        <a:bodyPr/>
        <a:lstStyle/>
        <a:p>
          <a:endParaRPr lang="ru-RU"/>
        </a:p>
      </dgm:t>
    </dgm:pt>
    <dgm:pt modelId="{E20C48AD-853D-4C4D-9D62-AC745987FB7A}">
      <dgm:prSet/>
      <dgm:spPr/>
      <dgm:t>
        <a:bodyPr/>
        <a:lstStyle/>
        <a:p>
          <a:r>
            <a:rPr lang="ru-RU" b="1"/>
            <a:t>Качество:</a:t>
          </a:r>
          <a:r>
            <a:rPr lang="ru-RU"/>
            <a:t> объективность, истинность</a:t>
          </a:r>
        </a:p>
      </dgm:t>
    </dgm:pt>
    <dgm:pt modelId="{5D8F09EC-70F7-4120-9E21-957254870E11}" type="parTrans" cxnId="{F4B5D501-661D-459D-A808-5B4CF9118983}">
      <dgm:prSet/>
      <dgm:spPr/>
      <dgm:t>
        <a:bodyPr/>
        <a:lstStyle/>
        <a:p>
          <a:endParaRPr lang="ru-RU"/>
        </a:p>
      </dgm:t>
    </dgm:pt>
    <dgm:pt modelId="{53875F02-0167-4CF1-87E8-14A669AD2363}" type="sibTrans" cxnId="{F4B5D501-661D-459D-A808-5B4CF9118983}">
      <dgm:prSet/>
      <dgm:spPr/>
      <dgm:t>
        <a:bodyPr/>
        <a:lstStyle/>
        <a:p>
          <a:endParaRPr lang="ru-RU"/>
        </a:p>
      </dgm:t>
    </dgm:pt>
    <dgm:pt modelId="{A15A0357-0FE5-4298-8C6B-D6762428023F}">
      <dgm:prSet/>
      <dgm:spPr/>
      <dgm:t>
        <a:bodyPr/>
        <a:lstStyle/>
        <a:p>
          <a:r>
            <a:rPr lang="ru-RU" b="1"/>
            <a:t>Количество:</a:t>
          </a:r>
          <a:r>
            <a:rPr lang="ru-RU"/>
            <a:t> принцип разумной достаточности (Не злоупотреблять научными данными)</a:t>
          </a:r>
        </a:p>
      </dgm:t>
    </dgm:pt>
    <dgm:pt modelId="{63CBC780-B862-4FB3-9F10-CCD65CBEADDB}" type="parTrans" cxnId="{4E17C15E-99E9-423C-92E4-930FBE98432E}">
      <dgm:prSet/>
      <dgm:spPr/>
      <dgm:t>
        <a:bodyPr/>
        <a:lstStyle/>
        <a:p>
          <a:endParaRPr lang="ru-RU"/>
        </a:p>
      </dgm:t>
    </dgm:pt>
    <dgm:pt modelId="{B81A9586-8103-4162-B9BA-565B89B2E6C8}" type="sibTrans" cxnId="{4E17C15E-99E9-423C-92E4-930FBE98432E}">
      <dgm:prSet/>
      <dgm:spPr/>
      <dgm:t>
        <a:bodyPr/>
        <a:lstStyle/>
        <a:p>
          <a:endParaRPr lang="ru-RU"/>
        </a:p>
      </dgm:t>
    </dgm:pt>
    <dgm:pt modelId="{F8A5EC55-DBEC-4CF9-B11C-118EA3F866FB}">
      <dgm:prSet/>
      <dgm:spPr/>
      <dgm:t>
        <a:bodyPr/>
        <a:lstStyle/>
        <a:p>
          <a:r>
            <a:rPr lang="ru-RU" b="1"/>
            <a:t>Структурированность:</a:t>
          </a:r>
          <a:r>
            <a:rPr lang="ru-RU"/>
            <a:t> не отклоняться от темы</a:t>
          </a:r>
        </a:p>
      </dgm:t>
    </dgm:pt>
    <dgm:pt modelId="{9D7BFAC2-E9E9-45CF-89EF-0FF56B37BB48}" type="parTrans" cxnId="{527EE78E-7462-4A7D-A270-EBBC91E2C9FD}">
      <dgm:prSet/>
      <dgm:spPr/>
      <dgm:t>
        <a:bodyPr/>
        <a:lstStyle/>
        <a:p>
          <a:endParaRPr lang="ru-RU"/>
        </a:p>
      </dgm:t>
    </dgm:pt>
    <dgm:pt modelId="{21484941-1982-4B1E-81FF-370D49E9F492}" type="sibTrans" cxnId="{527EE78E-7462-4A7D-A270-EBBC91E2C9FD}">
      <dgm:prSet/>
      <dgm:spPr/>
      <dgm:t>
        <a:bodyPr/>
        <a:lstStyle/>
        <a:p>
          <a:endParaRPr lang="ru-RU"/>
        </a:p>
      </dgm:t>
    </dgm:pt>
    <dgm:pt modelId="{94473132-BEA3-470A-A6BE-E59B7ADAFA6F}">
      <dgm:prSet/>
      <dgm:spPr/>
      <dgm:t>
        <a:bodyPr/>
        <a:lstStyle/>
        <a:p>
          <a:r>
            <a:rPr lang="ru-RU" b="1"/>
            <a:t>Понятность</a:t>
          </a:r>
          <a:r>
            <a:rPr lang="ru-RU"/>
            <a:t>: выражаться ясно, простым языком</a:t>
          </a:r>
        </a:p>
      </dgm:t>
    </dgm:pt>
    <dgm:pt modelId="{483C9D8E-A639-4BDB-AC4A-C362DE835232}" type="parTrans" cxnId="{77FFE6E2-E413-4CD6-8095-96AD1AA6D699}">
      <dgm:prSet/>
      <dgm:spPr/>
      <dgm:t>
        <a:bodyPr/>
        <a:lstStyle/>
        <a:p>
          <a:endParaRPr lang="ru-RU"/>
        </a:p>
      </dgm:t>
    </dgm:pt>
    <dgm:pt modelId="{23D75D9A-B2E5-4F87-B2B1-47FA12C0A9F0}" type="sibTrans" cxnId="{77FFE6E2-E413-4CD6-8095-96AD1AA6D699}">
      <dgm:prSet/>
      <dgm:spPr/>
      <dgm:t>
        <a:bodyPr/>
        <a:lstStyle/>
        <a:p>
          <a:endParaRPr lang="ru-RU"/>
        </a:p>
      </dgm:t>
    </dgm:pt>
    <dgm:pt modelId="{B55EA853-C650-4BD5-B5D5-6AAB17B40006}">
      <dgm:prSet/>
      <dgm:spPr/>
      <dgm:t>
        <a:bodyPr/>
        <a:lstStyle/>
        <a:p>
          <a:r>
            <a:rPr lang="ru-RU"/>
            <a:t>Контроль </a:t>
          </a:r>
          <a:r>
            <a:rPr lang="ru-RU" dirty="0"/>
            <a:t>над эмоциями (спокойная размеренная беседа)</a:t>
          </a:r>
        </a:p>
      </dgm:t>
    </dgm:pt>
    <dgm:pt modelId="{1E88B343-23C6-49D0-81F4-B407BAA9E86D}" type="parTrans" cxnId="{437C2F29-D0D7-422B-8B35-5BA99689572E}">
      <dgm:prSet/>
      <dgm:spPr/>
      <dgm:t>
        <a:bodyPr/>
        <a:lstStyle/>
        <a:p>
          <a:endParaRPr lang="ru-RU"/>
        </a:p>
      </dgm:t>
    </dgm:pt>
    <dgm:pt modelId="{40F3E941-08D9-4310-B697-51D4853D0D3E}" type="sibTrans" cxnId="{437C2F29-D0D7-422B-8B35-5BA99689572E}">
      <dgm:prSet/>
      <dgm:spPr/>
      <dgm:t>
        <a:bodyPr/>
        <a:lstStyle/>
        <a:p>
          <a:endParaRPr lang="ru-RU"/>
        </a:p>
      </dgm:t>
    </dgm:pt>
    <dgm:pt modelId="{688B271A-98C8-4804-B772-E40406AC4DF5}" type="pres">
      <dgm:prSet presAssocID="{13E76D70-91E1-4AAA-B684-2F988977840C}" presName="linear" presStyleCnt="0">
        <dgm:presLayoutVars>
          <dgm:animLvl val="lvl"/>
          <dgm:resizeHandles val="exact"/>
        </dgm:presLayoutVars>
      </dgm:prSet>
      <dgm:spPr/>
    </dgm:pt>
    <dgm:pt modelId="{48286CCD-13D9-4CCB-A5A7-285AE3895468}" type="pres">
      <dgm:prSet presAssocID="{309430A0-BC18-40D8-8880-C539D7E2C7F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977E68B-21FA-41C5-9503-310E30994B46}" type="pres">
      <dgm:prSet presAssocID="{309430A0-BC18-40D8-8880-C539D7E2C7F1}" presName="childText" presStyleLbl="revTx" presStyleIdx="0" presStyleCnt="2">
        <dgm:presLayoutVars>
          <dgm:bulletEnabled val="1"/>
        </dgm:presLayoutVars>
      </dgm:prSet>
      <dgm:spPr/>
    </dgm:pt>
    <dgm:pt modelId="{F75A9E40-4FEF-4E7A-8CC3-C4914724B406}" type="pres">
      <dgm:prSet presAssocID="{5A5C76A0-E0A8-41A3-8605-D8FC913D433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D02960B-3701-4119-BA2A-A7CE7048C0AF}" type="pres">
      <dgm:prSet presAssocID="{5A5C76A0-E0A8-41A3-8605-D8FC913D433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4B5D501-661D-459D-A808-5B4CF9118983}" srcId="{5A5C76A0-E0A8-41A3-8605-D8FC913D4339}" destId="{E20C48AD-853D-4C4D-9D62-AC745987FB7A}" srcOrd="0" destOrd="0" parTransId="{5D8F09EC-70F7-4120-9E21-957254870E11}" sibTransId="{53875F02-0167-4CF1-87E8-14A669AD2363}"/>
    <dgm:cxn modelId="{7F40250A-735B-4E0C-9DD9-F34A077BBC90}" srcId="{13E76D70-91E1-4AAA-B684-2F988977840C}" destId="{5A5C76A0-E0A8-41A3-8605-D8FC913D4339}" srcOrd="1" destOrd="0" parTransId="{A1284DBF-83E3-4243-AA1A-383E2DF1EE7D}" sibTransId="{1DA2D7A2-0DCB-4B8A-8751-472C647D3592}"/>
    <dgm:cxn modelId="{C5E1321F-18B9-4646-82FE-7346D52F72E9}" type="presOf" srcId="{309430A0-BC18-40D8-8880-C539D7E2C7F1}" destId="{48286CCD-13D9-4CCB-A5A7-285AE3895468}" srcOrd="0" destOrd="0" presId="urn:microsoft.com/office/officeart/2005/8/layout/vList2"/>
    <dgm:cxn modelId="{437C2F29-D0D7-422B-8B35-5BA99689572E}" srcId="{309430A0-BC18-40D8-8880-C539D7E2C7F1}" destId="{B55EA853-C650-4BD5-B5D5-6AAB17B40006}" srcOrd="1" destOrd="0" parTransId="{1E88B343-23C6-49D0-81F4-B407BAA9E86D}" sibTransId="{40F3E941-08D9-4310-B697-51D4853D0D3E}"/>
    <dgm:cxn modelId="{4E17C15E-99E9-423C-92E4-930FBE98432E}" srcId="{5A5C76A0-E0A8-41A3-8605-D8FC913D4339}" destId="{A15A0357-0FE5-4298-8C6B-D6762428023F}" srcOrd="1" destOrd="0" parTransId="{63CBC780-B862-4FB3-9F10-CCD65CBEADDB}" sibTransId="{B81A9586-8103-4162-B9BA-565B89B2E6C8}"/>
    <dgm:cxn modelId="{DFF2D669-8582-4DA1-89E1-BFC8E19D3FDB}" type="presOf" srcId="{94473132-BEA3-470A-A6BE-E59B7ADAFA6F}" destId="{ED02960B-3701-4119-BA2A-A7CE7048C0AF}" srcOrd="0" destOrd="3" presId="urn:microsoft.com/office/officeart/2005/8/layout/vList2"/>
    <dgm:cxn modelId="{13A4324C-E630-4404-8C57-6A8701EE4E6A}" srcId="{309430A0-BC18-40D8-8880-C539D7E2C7F1}" destId="{EF0E942E-07D1-4DB1-B917-71D1EF7F3E3C}" srcOrd="2" destOrd="0" parTransId="{261203D1-F2EB-4008-904E-A06306203F2D}" sibTransId="{4B8478BD-728F-48BE-AEC3-5832AE4344E8}"/>
    <dgm:cxn modelId="{8BA7954E-AD57-4046-9D4F-866A5ABC7C6B}" type="presOf" srcId="{5A5C76A0-E0A8-41A3-8605-D8FC913D4339}" destId="{F75A9E40-4FEF-4E7A-8CC3-C4914724B406}" srcOrd="0" destOrd="0" presId="urn:microsoft.com/office/officeart/2005/8/layout/vList2"/>
    <dgm:cxn modelId="{C1C0D94E-CB61-436C-8700-69E199FE12BD}" type="presOf" srcId="{C664A43B-941B-4DBC-97C5-683C1FC0F267}" destId="{1977E68B-21FA-41C5-9503-310E30994B46}" srcOrd="0" destOrd="0" presId="urn:microsoft.com/office/officeart/2005/8/layout/vList2"/>
    <dgm:cxn modelId="{F5635676-7076-4BA6-9032-F7B909F087F9}" type="presOf" srcId="{E20C48AD-853D-4C4D-9D62-AC745987FB7A}" destId="{ED02960B-3701-4119-BA2A-A7CE7048C0AF}" srcOrd="0" destOrd="0" presId="urn:microsoft.com/office/officeart/2005/8/layout/vList2"/>
    <dgm:cxn modelId="{9942E380-50EE-485F-AD4B-480978C89883}" srcId="{13E76D70-91E1-4AAA-B684-2F988977840C}" destId="{309430A0-BC18-40D8-8880-C539D7E2C7F1}" srcOrd="0" destOrd="0" parTransId="{869AA996-64AD-4458-9E6A-61B3A41C5B73}" sibTransId="{EB261920-B7B9-496D-B0D5-88CD055F3396}"/>
    <dgm:cxn modelId="{527EE78E-7462-4A7D-A270-EBBC91E2C9FD}" srcId="{5A5C76A0-E0A8-41A3-8605-D8FC913D4339}" destId="{F8A5EC55-DBEC-4CF9-B11C-118EA3F866FB}" srcOrd="2" destOrd="0" parTransId="{9D7BFAC2-E9E9-45CF-89EF-0FF56B37BB48}" sibTransId="{21484941-1982-4B1E-81FF-370D49E9F492}"/>
    <dgm:cxn modelId="{890661B3-8659-4160-AA7D-442ECA03E96D}" type="presOf" srcId="{B55EA853-C650-4BD5-B5D5-6AAB17B40006}" destId="{1977E68B-21FA-41C5-9503-310E30994B46}" srcOrd="0" destOrd="1" presId="urn:microsoft.com/office/officeart/2005/8/layout/vList2"/>
    <dgm:cxn modelId="{2BF0A2B7-A01B-438C-AD57-235F164A70D6}" type="presOf" srcId="{A15A0357-0FE5-4298-8C6B-D6762428023F}" destId="{ED02960B-3701-4119-BA2A-A7CE7048C0AF}" srcOrd="0" destOrd="1" presId="urn:microsoft.com/office/officeart/2005/8/layout/vList2"/>
    <dgm:cxn modelId="{38D783C0-EBCC-4A64-A5E1-3D7EA9737FE1}" type="presOf" srcId="{EF0E942E-07D1-4DB1-B917-71D1EF7F3E3C}" destId="{1977E68B-21FA-41C5-9503-310E30994B46}" srcOrd="0" destOrd="2" presId="urn:microsoft.com/office/officeart/2005/8/layout/vList2"/>
    <dgm:cxn modelId="{5A1C98CD-0E42-45E9-B577-05B0E37BF206}" type="presOf" srcId="{13E76D70-91E1-4AAA-B684-2F988977840C}" destId="{688B271A-98C8-4804-B772-E40406AC4DF5}" srcOrd="0" destOrd="0" presId="urn:microsoft.com/office/officeart/2005/8/layout/vList2"/>
    <dgm:cxn modelId="{D4CFB0CF-6B43-49CA-97B4-AE1086359DFE}" srcId="{309430A0-BC18-40D8-8880-C539D7E2C7F1}" destId="{C664A43B-941B-4DBC-97C5-683C1FC0F267}" srcOrd="0" destOrd="0" parTransId="{93BB6637-A1CF-486B-8A11-F38A410E71CC}" sibTransId="{C341B0F8-2405-4966-B089-32B51A0B2745}"/>
    <dgm:cxn modelId="{9696C3D4-4D01-4CE6-9416-89DD891DABA5}" type="presOf" srcId="{F8A5EC55-DBEC-4CF9-B11C-118EA3F866FB}" destId="{ED02960B-3701-4119-BA2A-A7CE7048C0AF}" srcOrd="0" destOrd="2" presId="urn:microsoft.com/office/officeart/2005/8/layout/vList2"/>
    <dgm:cxn modelId="{77FFE6E2-E413-4CD6-8095-96AD1AA6D699}" srcId="{5A5C76A0-E0A8-41A3-8605-D8FC913D4339}" destId="{94473132-BEA3-470A-A6BE-E59B7ADAFA6F}" srcOrd="3" destOrd="0" parTransId="{483C9D8E-A639-4BDB-AC4A-C362DE835232}" sibTransId="{23D75D9A-B2E5-4F87-B2B1-47FA12C0A9F0}"/>
    <dgm:cxn modelId="{C60DD72B-D753-46FB-A832-3A0535DEE43A}" type="presParOf" srcId="{688B271A-98C8-4804-B772-E40406AC4DF5}" destId="{48286CCD-13D9-4CCB-A5A7-285AE3895468}" srcOrd="0" destOrd="0" presId="urn:microsoft.com/office/officeart/2005/8/layout/vList2"/>
    <dgm:cxn modelId="{B597FA41-DE49-41DB-B37D-20E4921353DE}" type="presParOf" srcId="{688B271A-98C8-4804-B772-E40406AC4DF5}" destId="{1977E68B-21FA-41C5-9503-310E30994B46}" srcOrd="1" destOrd="0" presId="urn:microsoft.com/office/officeart/2005/8/layout/vList2"/>
    <dgm:cxn modelId="{C7483D88-5817-4312-9D39-6FCE5DFD5A59}" type="presParOf" srcId="{688B271A-98C8-4804-B772-E40406AC4DF5}" destId="{F75A9E40-4FEF-4E7A-8CC3-C4914724B406}" srcOrd="2" destOrd="0" presId="urn:microsoft.com/office/officeart/2005/8/layout/vList2"/>
    <dgm:cxn modelId="{E7738F54-460F-4724-8B45-F2ECE05E52C2}" type="presParOf" srcId="{688B271A-98C8-4804-B772-E40406AC4DF5}" destId="{ED02960B-3701-4119-BA2A-A7CE7048C0A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9DB0FD0-D063-45B0-BD6C-FBD58378E2F0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7FC57F-1FB3-4FC8-8BF2-69E3DBD4C759}">
      <dgm:prSet phldrT="[Текст]"/>
      <dgm:spPr>
        <a:solidFill>
          <a:schemeClr val="accent6">
            <a:lumMod val="60000"/>
            <a:lumOff val="4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Взрослый</a:t>
          </a:r>
        </a:p>
      </dgm:t>
    </dgm:pt>
    <dgm:pt modelId="{899F8B0A-D378-46DC-9A9C-71132DD94EE7}" type="parTrans" cxnId="{A810D52C-39A2-40A6-AEC7-B7AAA3B60E1E}">
      <dgm:prSet/>
      <dgm:spPr/>
      <dgm:t>
        <a:bodyPr/>
        <a:lstStyle/>
        <a:p>
          <a:endParaRPr lang="ru-RU"/>
        </a:p>
      </dgm:t>
    </dgm:pt>
    <dgm:pt modelId="{EA084947-C70D-449E-92F5-A102FA31AF84}" type="sibTrans" cxnId="{A810D52C-39A2-40A6-AEC7-B7AAA3B60E1E}">
      <dgm:prSet/>
      <dgm:spPr/>
      <dgm:t>
        <a:bodyPr/>
        <a:lstStyle/>
        <a:p>
          <a:endParaRPr lang="ru-RU"/>
        </a:p>
      </dgm:t>
    </dgm:pt>
    <dgm:pt modelId="{55227411-7DCF-47D7-9727-3A5624D80F94}">
      <dgm:prSet phldrT="[Текст]"/>
      <dgm:spPr>
        <a:solidFill>
          <a:schemeClr val="accent2">
            <a:lumMod val="40000"/>
            <a:lumOff val="6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Родитель</a:t>
          </a:r>
        </a:p>
      </dgm:t>
    </dgm:pt>
    <dgm:pt modelId="{30D2D46E-751F-4911-A02E-FD5322C6AD45}" type="parTrans" cxnId="{D38C4C84-F655-448C-933A-0958BACC13A4}">
      <dgm:prSet/>
      <dgm:spPr/>
      <dgm:t>
        <a:bodyPr/>
        <a:lstStyle/>
        <a:p>
          <a:endParaRPr lang="ru-RU"/>
        </a:p>
      </dgm:t>
    </dgm:pt>
    <dgm:pt modelId="{E27907A9-8838-4B36-B4F7-117713F5E3EE}" type="sibTrans" cxnId="{D38C4C84-F655-448C-933A-0958BACC13A4}">
      <dgm:prSet/>
      <dgm:spPr/>
      <dgm:t>
        <a:bodyPr/>
        <a:lstStyle/>
        <a:p>
          <a:endParaRPr lang="ru-RU"/>
        </a:p>
      </dgm:t>
    </dgm:pt>
    <dgm:pt modelId="{EC30143F-188C-4E0D-8C75-C764349E6FF3}">
      <dgm:prSet phldrT="[Текст]"/>
      <dgm:spPr>
        <a:solidFill>
          <a:schemeClr val="accent2">
            <a:lumMod val="40000"/>
            <a:lumOff val="6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Дитя</a:t>
          </a:r>
        </a:p>
      </dgm:t>
    </dgm:pt>
    <dgm:pt modelId="{011C8840-D62E-4890-AD37-F8D441F664C3}" type="parTrans" cxnId="{6E7298EB-89B4-43EA-9EA3-77C041591EF9}">
      <dgm:prSet/>
      <dgm:spPr/>
      <dgm:t>
        <a:bodyPr/>
        <a:lstStyle/>
        <a:p>
          <a:endParaRPr lang="ru-RU"/>
        </a:p>
      </dgm:t>
    </dgm:pt>
    <dgm:pt modelId="{1B3B6F30-69F7-4130-A6F7-15C676C3FAA5}" type="sibTrans" cxnId="{6E7298EB-89B4-43EA-9EA3-77C041591EF9}">
      <dgm:prSet/>
      <dgm:spPr/>
      <dgm:t>
        <a:bodyPr/>
        <a:lstStyle/>
        <a:p>
          <a:endParaRPr lang="ru-RU"/>
        </a:p>
      </dgm:t>
    </dgm:pt>
    <dgm:pt modelId="{256D181A-4852-4385-9E29-290A149EF8B8}" type="pres">
      <dgm:prSet presAssocID="{69DB0FD0-D063-45B0-BD6C-FBD58378E2F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FF4CE46-90D6-4453-A656-233CC060CBD1}" type="pres">
      <dgm:prSet presAssocID="{A17FC57F-1FB3-4FC8-8BF2-69E3DBD4C759}" presName="centerShape" presStyleLbl="node0" presStyleIdx="0" presStyleCnt="1"/>
      <dgm:spPr/>
    </dgm:pt>
    <dgm:pt modelId="{20E68351-5087-4A44-A32D-F5A137270C24}" type="pres">
      <dgm:prSet presAssocID="{30D2D46E-751F-4911-A02E-FD5322C6AD45}" presName="Name9" presStyleLbl="parChTrans1D2" presStyleIdx="0" presStyleCnt="2"/>
      <dgm:spPr/>
    </dgm:pt>
    <dgm:pt modelId="{C74441F0-5BB7-4427-BF6C-8F84357B067A}" type="pres">
      <dgm:prSet presAssocID="{30D2D46E-751F-4911-A02E-FD5322C6AD45}" presName="connTx" presStyleLbl="parChTrans1D2" presStyleIdx="0" presStyleCnt="2"/>
      <dgm:spPr/>
    </dgm:pt>
    <dgm:pt modelId="{386FC585-0DAD-4858-91DF-9281B2983926}" type="pres">
      <dgm:prSet presAssocID="{55227411-7DCF-47D7-9727-3A5624D80F94}" presName="node" presStyleLbl="node1" presStyleIdx="0" presStyleCnt="2">
        <dgm:presLayoutVars>
          <dgm:bulletEnabled val="1"/>
        </dgm:presLayoutVars>
      </dgm:prSet>
      <dgm:spPr/>
    </dgm:pt>
    <dgm:pt modelId="{5CEC71BB-5F60-4B97-9266-5FE91BF65118}" type="pres">
      <dgm:prSet presAssocID="{011C8840-D62E-4890-AD37-F8D441F664C3}" presName="Name9" presStyleLbl="parChTrans1D2" presStyleIdx="1" presStyleCnt="2"/>
      <dgm:spPr/>
    </dgm:pt>
    <dgm:pt modelId="{94CA6BA0-C5EE-473A-AE89-6265E88FE70F}" type="pres">
      <dgm:prSet presAssocID="{011C8840-D62E-4890-AD37-F8D441F664C3}" presName="connTx" presStyleLbl="parChTrans1D2" presStyleIdx="1" presStyleCnt="2"/>
      <dgm:spPr/>
    </dgm:pt>
    <dgm:pt modelId="{4149BDFF-5952-4CF7-BE9E-F4674C1DC603}" type="pres">
      <dgm:prSet presAssocID="{EC30143F-188C-4E0D-8C75-C764349E6FF3}" presName="node" presStyleLbl="node1" presStyleIdx="1" presStyleCnt="2">
        <dgm:presLayoutVars>
          <dgm:bulletEnabled val="1"/>
        </dgm:presLayoutVars>
      </dgm:prSet>
      <dgm:spPr/>
    </dgm:pt>
  </dgm:ptLst>
  <dgm:cxnLst>
    <dgm:cxn modelId="{787A5610-4F97-4D95-BDD6-F7F559A07997}" type="presOf" srcId="{30D2D46E-751F-4911-A02E-FD5322C6AD45}" destId="{20E68351-5087-4A44-A32D-F5A137270C24}" srcOrd="0" destOrd="0" presId="urn:microsoft.com/office/officeart/2005/8/layout/radial1"/>
    <dgm:cxn modelId="{A4D2DA15-885A-460F-A045-9D64A161FEA3}" type="presOf" srcId="{55227411-7DCF-47D7-9727-3A5624D80F94}" destId="{386FC585-0DAD-4858-91DF-9281B2983926}" srcOrd="0" destOrd="0" presId="urn:microsoft.com/office/officeart/2005/8/layout/radial1"/>
    <dgm:cxn modelId="{9DF91418-B444-4C0B-AAE7-CE79A006F253}" type="presOf" srcId="{011C8840-D62E-4890-AD37-F8D441F664C3}" destId="{94CA6BA0-C5EE-473A-AE89-6265E88FE70F}" srcOrd="1" destOrd="0" presId="urn:microsoft.com/office/officeart/2005/8/layout/radial1"/>
    <dgm:cxn modelId="{A810D52C-39A2-40A6-AEC7-B7AAA3B60E1E}" srcId="{69DB0FD0-D063-45B0-BD6C-FBD58378E2F0}" destId="{A17FC57F-1FB3-4FC8-8BF2-69E3DBD4C759}" srcOrd="0" destOrd="0" parTransId="{899F8B0A-D378-46DC-9A9C-71132DD94EE7}" sibTransId="{EA084947-C70D-449E-92F5-A102FA31AF84}"/>
    <dgm:cxn modelId="{D38C4C84-F655-448C-933A-0958BACC13A4}" srcId="{A17FC57F-1FB3-4FC8-8BF2-69E3DBD4C759}" destId="{55227411-7DCF-47D7-9727-3A5624D80F94}" srcOrd="0" destOrd="0" parTransId="{30D2D46E-751F-4911-A02E-FD5322C6AD45}" sibTransId="{E27907A9-8838-4B36-B4F7-117713F5E3EE}"/>
    <dgm:cxn modelId="{E5518387-18AB-4B92-A7A3-DB9FBF7148F2}" type="presOf" srcId="{69DB0FD0-D063-45B0-BD6C-FBD58378E2F0}" destId="{256D181A-4852-4385-9E29-290A149EF8B8}" srcOrd="0" destOrd="0" presId="urn:microsoft.com/office/officeart/2005/8/layout/radial1"/>
    <dgm:cxn modelId="{B8C0A4DE-F4EF-41B2-BFB7-4BFA035270D9}" type="presOf" srcId="{A17FC57F-1FB3-4FC8-8BF2-69E3DBD4C759}" destId="{BFF4CE46-90D6-4453-A656-233CC060CBD1}" srcOrd="0" destOrd="0" presId="urn:microsoft.com/office/officeart/2005/8/layout/radial1"/>
    <dgm:cxn modelId="{F4FCD4E4-9DEE-4FE2-8796-C9C1F48C277A}" type="presOf" srcId="{EC30143F-188C-4E0D-8C75-C764349E6FF3}" destId="{4149BDFF-5952-4CF7-BE9E-F4674C1DC603}" srcOrd="0" destOrd="0" presId="urn:microsoft.com/office/officeart/2005/8/layout/radial1"/>
    <dgm:cxn modelId="{508C3FEB-2E14-4E98-86F9-A5C0C3F10DFA}" type="presOf" srcId="{30D2D46E-751F-4911-A02E-FD5322C6AD45}" destId="{C74441F0-5BB7-4427-BF6C-8F84357B067A}" srcOrd="1" destOrd="0" presId="urn:microsoft.com/office/officeart/2005/8/layout/radial1"/>
    <dgm:cxn modelId="{6E7298EB-89B4-43EA-9EA3-77C041591EF9}" srcId="{A17FC57F-1FB3-4FC8-8BF2-69E3DBD4C759}" destId="{EC30143F-188C-4E0D-8C75-C764349E6FF3}" srcOrd="1" destOrd="0" parTransId="{011C8840-D62E-4890-AD37-F8D441F664C3}" sibTransId="{1B3B6F30-69F7-4130-A6F7-15C676C3FAA5}"/>
    <dgm:cxn modelId="{48C309ED-DB26-474F-A58E-EA46AE3C2A63}" type="presOf" srcId="{011C8840-D62E-4890-AD37-F8D441F664C3}" destId="{5CEC71BB-5F60-4B97-9266-5FE91BF65118}" srcOrd="0" destOrd="0" presId="urn:microsoft.com/office/officeart/2005/8/layout/radial1"/>
    <dgm:cxn modelId="{C4EE2A03-2916-4750-9BAF-C82872739200}" type="presParOf" srcId="{256D181A-4852-4385-9E29-290A149EF8B8}" destId="{BFF4CE46-90D6-4453-A656-233CC060CBD1}" srcOrd="0" destOrd="0" presId="urn:microsoft.com/office/officeart/2005/8/layout/radial1"/>
    <dgm:cxn modelId="{D5B5A504-1AFB-41EA-AB94-091EBBC647D3}" type="presParOf" srcId="{256D181A-4852-4385-9E29-290A149EF8B8}" destId="{20E68351-5087-4A44-A32D-F5A137270C24}" srcOrd="1" destOrd="0" presId="urn:microsoft.com/office/officeart/2005/8/layout/radial1"/>
    <dgm:cxn modelId="{697C0B65-755D-4959-AE53-119D8D975AD4}" type="presParOf" srcId="{20E68351-5087-4A44-A32D-F5A137270C24}" destId="{C74441F0-5BB7-4427-BF6C-8F84357B067A}" srcOrd="0" destOrd="0" presId="urn:microsoft.com/office/officeart/2005/8/layout/radial1"/>
    <dgm:cxn modelId="{569CCF06-127B-4310-9AFD-D62E06030715}" type="presParOf" srcId="{256D181A-4852-4385-9E29-290A149EF8B8}" destId="{386FC585-0DAD-4858-91DF-9281B2983926}" srcOrd="2" destOrd="0" presId="urn:microsoft.com/office/officeart/2005/8/layout/radial1"/>
    <dgm:cxn modelId="{06CC42C7-B972-4997-8890-88193498EC76}" type="presParOf" srcId="{256D181A-4852-4385-9E29-290A149EF8B8}" destId="{5CEC71BB-5F60-4B97-9266-5FE91BF65118}" srcOrd="3" destOrd="0" presId="urn:microsoft.com/office/officeart/2005/8/layout/radial1"/>
    <dgm:cxn modelId="{087186F4-B8F8-4EEC-B5F6-81C20E55E936}" type="presParOf" srcId="{5CEC71BB-5F60-4B97-9266-5FE91BF65118}" destId="{94CA6BA0-C5EE-473A-AE89-6265E88FE70F}" srcOrd="0" destOrd="0" presId="urn:microsoft.com/office/officeart/2005/8/layout/radial1"/>
    <dgm:cxn modelId="{5E156B9A-00CA-4006-B246-062A948A9C0B}" type="presParOf" srcId="{256D181A-4852-4385-9E29-290A149EF8B8}" destId="{4149BDFF-5952-4CF7-BE9E-F4674C1DC603}" srcOrd="4" destOrd="0" presId="urn:microsoft.com/office/officeart/2005/8/layout/radial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9DB0FD0-D063-45B0-BD6C-FBD58378E2F0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7FC57F-1FB3-4FC8-8BF2-69E3DBD4C759}">
      <dgm:prSet phldrT="[Текст]"/>
      <dgm:spPr>
        <a:solidFill>
          <a:schemeClr val="accent1">
            <a:lumMod val="60000"/>
            <a:lumOff val="4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Взрослый</a:t>
          </a:r>
        </a:p>
      </dgm:t>
    </dgm:pt>
    <dgm:pt modelId="{899F8B0A-D378-46DC-9A9C-71132DD94EE7}" type="parTrans" cxnId="{A810D52C-39A2-40A6-AEC7-B7AAA3B60E1E}">
      <dgm:prSet/>
      <dgm:spPr/>
      <dgm:t>
        <a:bodyPr/>
        <a:lstStyle/>
        <a:p>
          <a:endParaRPr lang="ru-RU"/>
        </a:p>
      </dgm:t>
    </dgm:pt>
    <dgm:pt modelId="{EA084947-C70D-449E-92F5-A102FA31AF84}" type="sibTrans" cxnId="{A810D52C-39A2-40A6-AEC7-B7AAA3B60E1E}">
      <dgm:prSet/>
      <dgm:spPr/>
      <dgm:t>
        <a:bodyPr/>
        <a:lstStyle/>
        <a:p>
          <a:endParaRPr lang="ru-RU"/>
        </a:p>
      </dgm:t>
    </dgm:pt>
    <dgm:pt modelId="{55227411-7DCF-47D7-9727-3A5624D80F94}">
      <dgm:prSet phldrT="[Текст]"/>
      <dgm:spPr>
        <a:solidFill>
          <a:schemeClr val="bg1">
            <a:lumMod val="95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dirty="0">
              <a:solidFill>
                <a:srgbClr val="B3B8BE"/>
              </a:solidFill>
            </a:rPr>
            <a:t>Родитель</a:t>
          </a:r>
        </a:p>
      </dgm:t>
    </dgm:pt>
    <dgm:pt modelId="{30D2D46E-751F-4911-A02E-FD5322C6AD45}" type="parTrans" cxnId="{D38C4C84-F655-448C-933A-0958BACC13A4}">
      <dgm:prSet/>
      <dgm:spPr/>
      <dgm:t>
        <a:bodyPr/>
        <a:lstStyle/>
        <a:p>
          <a:endParaRPr lang="ru-RU"/>
        </a:p>
      </dgm:t>
    </dgm:pt>
    <dgm:pt modelId="{E27907A9-8838-4B36-B4F7-117713F5E3EE}" type="sibTrans" cxnId="{D38C4C84-F655-448C-933A-0958BACC13A4}">
      <dgm:prSet/>
      <dgm:spPr/>
      <dgm:t>
        <a:bodyPr/>
        <a:lstStyle/>
        <a:p>
          <a:endParaRPr lang="ru-RU"/>
        </a:p>
      </dgm:t>
    </dgm:pt>
    <dgm:pt modelId="{EC30143F-188C-4E0D-8C75-C764349E6FF3}">
      <dgm:prSet phldrT="[Текст]"/>
      <dgm:spPr>
        <a:solidFill>
          <a:schemeClr val="bg1">
            <a:lumMod val="95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dirty="0">
              <a:solidFill>
                <a:srgbClr val="B3B8BE"/>
              </a:solidFill>
            </a:rPr>
            <a:t>Дитя</a:t>
          </a:r>
        </a:p>
      </dgm:t>
    </dgm:pt>
    <dgm:pt modelId="{011C8840-D62E-4890-AD37-F8D441F664C3}" type="parTrans" cxnId="{6E7298EB-89B4-43EA-9EA3-77C041591EF9}">
      <dgm:prSet/>
      <dgm:spPr/>
      <dgm:t>
        <a:bodyPr/>
        <a:lstStyle/>
        <a:p>
          <a:endParaRPr lang="ru-RU"/>
        </a:p>
      </dgm:t>
    </dgm:pt>
    <dgm:pt modelId="{1B3B6F30-69F7-4130-A6F7-15C676C3FAA5}" type="sibTrans" cxnId="{6E7298EB-89B4-43EA-9EA3-77C041591EF9}">
      <dgm:prSet/>
      <dgm:spPr/>
      <dgm:t>
        <a:bodyPr/>
        <a:lstStyle/>
        <a:p>
          <a:endParaRPr lang="ru-RU"/>
        </a:p>
      </dgm:t>
    </dgm:pt>
    <dgm:pt modelId="{256D181A-4852-4385-9E29-290A149EF8B8}" type="pres">
      <dgm:prSet presAssocID="{69DB0FD0-D063-45B0-BD6C-FBD58378E2F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FF4CE46-90D6-4453-A656-233CC060CBD1}" type="pres">
      <dgm:prSet presAssocID="{A17FC57F-1FB3-4FC8-8BF2-69E3DBD4C759}" presName="centerShape" presStyleLbl="node0" presStyleIdx="0" presStyleCnt="1"/>
      <dgm:spPr/>
    </dgm:pt>
    <dgm:pt modelId="{20E68351-5087-4A44-A32D-F5A137270C24}" type="pres">
      <dgm:prSet presAssocID="{30D2D46E-751F-4911-A02E-FD5322C6AD45}" presName="Name9" presStyleLbl="parChTrans1D2" presStyleIdx="0" presStyleCnt="2"/>
      <dgm:spPr/>
    </dgm:pt>
    <dgm:pt modelId="{C74441F0-5BB7-4427-BF6C-8F84357B067A}" type="pres">
      <dgm:prSet presAssocID="{30D2D46E-751F-4911-A02E-FD5322C6AD45}" presName="connTx" presStyleLbl="parChTrans1D2" presStyleIdx="0" presStyleCnt="2"/>
      <dgm:spPr/>
    </dgm:pt>
    <dgm:pt modelId="{386FC585-0DAD-4858-91DF-9281B2983926}" type="pres">
      <dgm:prSet presAssocID="{55227411-7DCF-47D7-9727-3A5624D80F94}" presName="node" presStyleLbl="node1" presStyleIdx="0" presStyleCnt="2">
        <dgm:presLayoutVars>
          <dgm:bulletEnabled val="1"/>
        </dgm:presLayoutVars>
      </dgm:prSet>
      <dgm:spPr/>
    </dgm:pt>
    <dgm:pt modelId="{5CEC71BB-5F60-4B97-9266-5FE91BF65118}" type="pres">
      <dgm:prSet presAssocID="{011C8840-D62E-4890-AD37-F8D441F664C3}" presName="Name9" presStyleLbl="parChTrans1D2" presStyleIdx="1" presStyleCnt="2"/>
      <dgm:spPr/>
    </dgm:pt>
    <dgm:pt modelId="{94CA6BA0-C5EE-473A-AE89-6265E88FE70F}" type="pres">
      <dgm:prSet presAssocID="{011C8840-D62E-4890-AD37-F8D441F664C3}" presName="connTx" presStyleLbl="parChTrans1D2" presStyleIdx="1" presStyleCnt="2"/>
      <dgm:spPr/>
    </dgm:pt>
    <dgm:pt modelId="{4149BDFF-5952-4CF7-BE9E-F4674C1DC603}" type="pres">
      <dgm:prSet presAssocID="{EC30143F-188C-4E0D-8C75-C764349E6FF3}" presName="node" presStyleLbl="node1" presStyleIdx="1" presStyleCnt="2">
        <dgm:presLayoutVars>
          <dgm:bulletEnabled val="1"/>
        </dgm:presLayoutVars>
      </dgm:prSet>
      <dgm:spPr/>
    </dgm:pt>
  </dgm:ptLst>
  <dgm:cxnLst>
    <dgm:cxn modelId="{6F48FB04-6FF3-4563-B7ED-A558F3F3278D}" type="presOf" srcId="{30D2D46E-751F-4911-A02E-FD5322C6AD45}" destId="{20E68351-5087-4A44-A32D-F5A137270C24}" srcOrd="0" destOrd="0" presId="urn:microsoft.com/office/officeart/2005/8/layout/radial1"/>
    <dgm:cxn modelId="{573F4113-EEDE-4A6C-BD69-BB983C79B863}" type="presOf" srcId="{011C8840-D62E-4890-AD37-F8D441F664C3}" destId="{94CA6BA0-C5EE-473A-AE89-6265E88FE70F}" srcOrd="1" destOrd="0" presId="urn:microsoft.com/office/officeart/2005/8/layout/radial1"/>
    <dgm:cxn modelId="{A0477329-50F7-459E-BDBF-F682F772E9F5}" type="presOf" srcId="{EC30143F-188C-4E0D-8C75-C764349E6FF3}" destId="{4149BDFF-5952-4CF7-BE9E-F4674C1DC603}" srcOrd="0" destOrd="0" presId="urn:microsoft.com/office/officeart/2005/8/layout/radial1"/>
    <dgm:cxn modelId="{A810D52C-39A2-40A6-AEC7-B7AAA3B60E1E}" srcId="{69DB0FD0-D063-45B0-BD6C-FBD58378E2F0}" destId="{A17FC57F-1FB3-4FC8-8BF2-69E3DBD4C759}" srcOrd="0" destOrd="0" parTransId="{899F8B0A-D378-46DC-9A9C-71132DD94EE7}" sibTransId="{EA084947-C70D-449E-92F5-A102FA31AF84}"/>
    <dgm:cxn modelId="{79130438-8545-4854-ADA8-81EA8D107964}" type="presOf" srcId="{011C8840-D62E-4890-AD37-F8D441F664C3}" destId="{5CEC71BB-5F60-4B97-9266-5FE91BF65118}" srcOrd="0" destOrd="0" presId="urn:microsoft.com/office/officeart/2005/8/layout/radial1"/>
    <dgm:cxn modelId="{F5F9245E-EE1C-4191-AB32-F2A273FB299A}" type="presOf" srcId="{A17FC57F-1FB3-4FC8-8BF2-69E3DBD4C759}" destId="{BFF4CE46-90D6-4453-A656-233CC060CBD1}" srcOrd="0" destOrd="0" presId="urn:microsoft.com/office/officeart/2005/8/layout/radial1"/>
    <dgm:cxn modelId="{F716CD64-F1B0-4D2D-9654-4650FC319156}" type="presOf" srcId="{30D2D46E-751F-4911-A02E-FD5322C6AD45}" destId="{C74441F0-5BB7-4427-BF6C-8F84357B067A}" srcOrd="1" destOrd="0" presId="urn:microsoft.com/office/officeart/2005/8/layout/radial1"/>
    <dgm:cxn modelId="{01A5EF4D-261B-4E91-898C-A8DFD285A553}" type="presOf" srcId="{69DB0FD0-D063-45B0-BD6C-FBD58378E2F0}" destId="{256D181A-4852-4385-9E29-290A149EF8B8}" srcOrd="0" destOrd="0" presId="urn:microsoft.com/office/officeart/2005/8/layout/radial1"/>
    <dgm:cxn modelId="{D38C4C84-F655-448C-933A-0958BACC13A4}" srcId="{A17FC57F-1FB3-4FC8-8BF2-69E3DBD4C759}" destId="{55227411-7DCF-47D7-9727-3A5624D80F94}" srcOrd="0" destOrd="0" parTransId="{30D2D46E-751F-4911-A02E-FD5322C6AD45}" sibTransId="{E27907A9-8838-4B36-B4F7-117713F5E3EE}"/>
    <dgm:cxn modelId="{ACD0DCEA-574B-4379-9B1F-DD34F8F9D8B3}" type="presOf" srcId="{55227411-7DCF-47D7-9727-3A5624D80F94}" destId="{386FC585-0DAD-4858-91DF-9281B2983926}" srcOrd="0" destOrd="0" presId="urn:microsoft.com/office/officeart/2005/8/layout/radial1"/>
    <dgm:cxn modelId="{6E7298EB-89B4-43EA-9EA3-77C041591EF9}" srcId="{A17FC57F-1FB3-4FC8-8BF2-69E3DBD4C759}" destId="{EC30143F-188C-4E0D-8C75-C764349E6FF3}" srcOrd="1" destOrd="0" parTransId="{011C8840-D62E-4890-AD37-F8D441F664C3}" sibTransId="{1B3B6F30-69F7-4130-A6F7-15C676C3FAA5}"/>
    <dgm:cxn modelId="{A43BE8E8-E8EB-4E4F-AC52-63A405C3C4CE}" type="presParOf" srcId="{256D181A-4852-4385-9E29-290A149EF8B8}" destId="{BFF4CE46-90D6-4453-A656-233CC060CBD1}" srcOrd="0" destOrd="0" presId="urn:microsoft.com/office/officeart/2005/8/layout/radial1"/>
    <dgm:cxn modelId="{E979F7A9-A485-44F6-B01A-3E0BD981844C}" type="presParOf" srcId="{256D181A-4852-4385-9E29-290A149EF8B8}" destId="{20E68351-5087-4A44-A32D-F5A137270C24}" srcOrd="1" destOrd="0" presId="urn:microsoft.com/office/officeart/2005/8/layout/radial1"/>
    <dgm:cxn modelId="{3DF2EF8C-0CC5-4356-8DA6-D72FF4F8D581}" type="presParOf" srcId="{20E68351-5087-4A44-A32D-F5A137270C24}" destId="{C74441F0-5BB7-4427-BF6C-8F84357B067A}" srcOrd="0" destOrd="0" presId="urn:microsoft.com/office/officeart/2005/8/layout/radial1"/>
    <dgm:cxn modelId="{F5D53759-D9A6-49FB-A507-208AAE325DE8}" type="presParOf" srcId="{256D181A-4852-4385-9E29-290A149EF8B8}" destId="{386FC585-0DAD-4858-91DF-9281B2983926}" srcOrd="2" destOrd="0" presId="urn:microsoft.com/office/officeart/2005/8/layout/radial1"/>
    <dgm:cxn modelId="{4858F378-6520-4548-969C-39862B270B2E}" type="presParOf" srcId="{256D181A-4852-4385-9E29-290A149EF8B8}" destId="{5CEC71BB-5F60-4B97-9266-5FE91BF65118}" srcOrd="3" destOrd="0" presId="urn:microsoft.com/office/officeart/2005/8/layout/radial1"/>
    <dgm:cxn modelId="{EB03D1C9-D8D1-4786-8C55-11C0FC585C53}" type="presParOf" srcId="{5CEC71BB-5F60-4B97-9266-5FE91BF65118}" destId="{94CA6BA0-C5EE-473A-AE89-6265E88FE70F}" srcOrd="0" destOrd="0" presId="urn:microsoft.com/office/officeart/2005/8/layout/radial1"/>
    <dgm:cxn modelId="{D85AC716-2E33-46C8-A09A-881042C68FEF}" type="presParOf" srcId="{256D181A-4852-4385-9E29-290A149EF8B8}" destId="{4149BDFF-5952-4CF7-BE9E-F4674C1DC603}" srcOrd="4" destOrd="0" presId="urn:microsoft.com/office/officeart/2005/8/layout/radial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9DB0FD0-D063-45B0-BD6C-FBD58378E2F0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7FC57F-1FB3-4FC8-8BF2-69E3DBD4C759}">
      <dgm:prSet phldrT="[Текст]"/>
      <dgm:spPr>
        <a:solidFill>
          <a:schemeClr val="accent1">
            <a:lumMod val="60000"/>
            <a:lumOff val="4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Взрослый</a:t>
          </a:r>
        </a:p>
      </dgm:t>
    </dgm:pt>
    <dgm:pt modelId="{899F8B0A-D378-46DC-9A9C-71132DD94EE7}" type="parTrans" cxnId="{A810D52C-39A2-40A6-AEC7-B7AAA3B60E1E}">
      <dgm:prSet/>
      <dgm:spPr/>
      <dgm:t>
        <a:bodyPr/>
        <a:lstStyle/>
        <a:p>
          <a:endParaRPr lang="ru-RU"/>
        </a:p>
      </dgm:t>
    </dgm:pt>
    <dgm:pt modelId="{EA084947-C70D-449E-92F5-A102FA31AF84}" type="sibTrans" cxnId="{A810D52C-39A2-40A6-AEC7-B7AAA3B60E1E}">
      <dgm:prSet/>
      <dgm:spPr/>
      <dgm:t>
        <a:bodyPr/>
        <a:lstStyle/>
        <a:p>
          <a:endParaRPr lang="ru-RU"/>
        </a:p>
      </dgm:t>
    </dgm:pt>
    <dgm:pt modelId="{55227411-7DCF-47D7-9727-3A5624D80F94}">
      <dgm:prSet phldrT="[Текст]"/>
      <dgm:spPr>
        <a:solidFill>
          <a:schemeClr val="bg1">
            <a:lumMod val="95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dirty="0">
              <a:solidFill>
                <a:srgbClr val="B3B8BE"/>
              </a:solidFill>
            </a:rPr>
            <a:t>Родитель</a:t>
          </a:r>
        </a:p>
      </dgm:t>
    </dgm:pt>
    <dgm:pt modelId="{30D2D46E-751F-4911-A02E-FD5322C6AD45}" type="parTrans" cxnId="{D38C4C84-F655-448C-933A-0958BACC13A4}">
      <dgm:prSet/>
      <dgm:spPr/>
      <dgm:t>
        <a:bodyPr/>
        <a:lstStyle/>
        <a:p>
          <a:endParaRPr lang="ru-RU"/>
        </a:p>
      </dgm:t>
    </dgm:pt>
    <dgm:pt modelId="{E27907A9-8838-4B36-B4F7-117713F5E3EE}" type="sibTrans" cxnId="{D38C4C84-F655-448C-933A-0958BACC13A4}">
      <dgm:prSet/>
      <dgm:spPr/>
      <dgm:t>
        <a:bodyPr/>
        <a:lstStyle/>
        <a:p>
          <a:endParaRPr lang="ru-RU"/>
        </a:p>
      </dgm:t>
    </dgm:pt>
    <dgm:pt modelId="{EC30143F-188C-4E0D-8C75-C764349E6FF3}">
      <dgm:prSet phldrT="[Текст]"/>
      <dgm:spPr>
        <a:solidFill>
          <a:schemeClr val="bg1">
            <a:lumMod val="95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dirty="0">
              <a:solidFill>
                <a:srgbClr val="B3B8BE"/>
              </a:solidFill>
            </a:rPr>
            <a:t>Дитя</a:t>
          </a:r>
        </a:p>
      </dgm:t>
    </dgm:pt>
    <dgm:pt modelId="{011C8840-D62E-4890-AD37-F8D441F664C3}" type="parTrans" cxnId="{6E7298EB-89B4-43EA-9EA3-77C041591EF9}">
      <dgm:prSet/>
      <dgm:spPr/>
      <dgm:t>
        <a:bodyPr/>
        <a:lstStyle/>
        <a:p>
          <a:endParaRPr lang="ru-RU"/>
        </a:p>
      </dgm:t>
    </dgm:pt>
    <dgm:pt modelId="{1B3B6F30-69F7-4130-A6F7-15C676C3FAA5}" type="sibTrans" cxnId="{6E7298EB-89B4-43EA-9EA3-77C041591EF9}">
      <dgm:prSet/>
      <dgm:spPr/>
      <dgm:t>
        <a:bodyPr/>
        <a:lstStyle/>
        <a:p>
          <a:endParaRPr lang="ru-RU"/>
        </a:p>
      </dgm:t>
    </dgm:pt>
    <dgm:pt modelId="{256D181A-4852-4385-9E29-290A149EF8B8}" type="pres">
      <dgm:prSet presAssocID="{69DB0FD0-D063-45B0-BD6C-FBD58378E2F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FF4CE46-90D6-4453-A656-233CC060CBD1}" type="pres">
      <dgm:prSet presAssocID="{A17FC57F-1FB3-4FC8-8BF2-69E3DBD4C759}" presName="centerShape" presStyleLbl="node0" presStyleIdx="0" presStyleCnt="1"/>
      <dgm:spPr/>
    </dgm:pt>
    <dgm:pt modelId="{20E68351-5087-4A44-A32D-F5A137270C24}" type="pres">
      <dgm:prSet presAssocID="{30D2D46E-751F-4911-A02E-FD5322C6AD45}" presName="Name9" presStyleLbl="parChTrans1D2" presStyleIdx="0" presStyleCnt="2"/>
      <dgm:spPr/>
    </dgm:pt>
    <dgm:pt modelId="{C74441F0-5BB7-4427-BF6C-8F84357B067A}" type="pres">
      <dgm:prSet presAssocID="{30D2D46E-751F-4911-A02E-FD5322C6AD45}" presName="connTx" presStyleLbl="parChTrans1D2" presStyleIdx="0" presStyleCnt="2"/>
      <dgm:spPr/>
    </dgm:pt>
    <dgm:pt modelId="{386FC585-0DAD-4858-91DF-9281B2983926}" type="pres">
      <dgm:prSet presAssocID="{55227411-7DCF-47D7-9727-3A5624D80F94}" presName="node" presStyleLbl="node1" presStyleIdx="0" presStyleCnt="2">
        <dgm:presLayoutVars>
          <dgm:bulletEnabled val="1"/>
        </dgm:presLayoutVars>
      </dgm:prSet>
      <dgm:spPr/>
    </dgm:pt>
    <dgm:pt modelId="{5CEC71BB-5F60-4B97-9266-5FE91BF65118}" type="pres">
      <dgm:prSet presAssocID="{011C8840-D62E-4890-AD37-F8D441F664C3}" presName="Name9" presStyleLbl="parChTrans1D2" presStyleIdx="1" presStyleCnt="2"/>
      <dgm:spPr/>
    </dgm:pt>
    <dgm:pt modelId="{94CA6BA0-C5EE-473A-AE89-6265E88FE70F}" type="pres">
      <dgm:prSet presAssocID="{011C8840-D62E-4890-AD37-F8D441F664C3}" presName="connTx" presStyleLbl="parChTrans1D2" presStyleIdx="1" presStyleCnt="2"/>
      <dgm:spPr/>
    </dgm:pt>
    <dgm:pt modelId="{4149BDFF-5952-4CF7-BE9E-F4674C1DC603}" type="pres">
      <dgm:prSet presAssocID="{EC30143F-188C-4E0D-8C75-C764349E6FF3}" presName="node" presStyleLbl="node1" presStyleIdx="1" presStyleCnt="2">
        <dgm:presLayoutVars>
          <dgm:bulletEnabled val="1"/>
        </dgm:presLayoutVars>
      </dgm:prSet>
      <dgm:spPr/>
    </dgm:pt>
  </dgm:ptLst>
  <dgm:cxnLst>
    <dgm:cxn modelId="{D66DA90A-AF4C-4216-897D-6F02D7953A5F}" type="presOf" srcId="{30D2D46E-751F-4911-A02E-FD5322C6AD45}" destId="{C74441F0-5BB7-4427-BF6C-8F84357B067A}" srcOrd="1" destOrd="0" presId="urn:microsoft.com/office/officeart/2005/8/layout/radial1"/>
    <dgm:cxn modelId="{232DEC13-1A6C-442D-B97B-7B490336760E}" type="presOf" srcId="{011C8840-D62E-4890-AD37-F8D441F664C3}" destId="{5CEC71BB-5F60-4B97-9266-5FE91BF65118}" srcOrd="0" destOrd="0" presId="urn:microsoft.com/office/officeart/2005/8/layout/radial1"/>
    <dgm:cxn modelId="{89CBA528-1B18-4437-8EF3-1DD97261DA6E}" type="presOf" srcId="{A17FC57F-1FB3-4FC8-8BF2-69E3DBD4C759}" destId="{BFF4CE46-90D6-4453-A656-233CC060CBD1}" srcOrd="0" destOrd="0" presId="urn:microsoft.com/office/officeart/2005/8/layout/radial1"/>
    <dgm:cxn modelId="{A810D52C-39A2-40A6-AEC7-B7AAA3B60E1E}" srcId="{69DB0FD0-D063-45B0-BD6C-FBD58378E2F0}" destId="{A17FC57F-1FB3-4FC8-8BF2-69E3DBD4C759}" srcOrd="0" destOrd="0" parTransId="{899F8B0A-D378-46DC-9A9C-71132DD94EE7}" sibTransId="{EA084947-C70D-449E-92F5-A102FA31AF84}"/>
    <dgm:cxn modelId="{73CEAD5E-053F-4E5A-B42A-AAAF6A893B42}" type="presOf" srcId="{30D2D46E-751F-4911-A02E-FD5322C6AD45}" destId="{20E68351-5087-4A44-A32D-F5A137270C24}" srcOrd="0" destOrd="0" presId="urn:microsoft.com/office/officeart/2005/8/layout/radial1"/>
    <dgm:cxn modelId="{1DC62A83-DB87-457E-BFD8-80550666FC57}" type="presOf" srcId="{011C8840-D62E-4890-AD37-F8D441F664C3}" destId="{94CA6BA0-C5EE-473A-AE89-6265E88FE70F}" srcOrd="1" destOrd="0" presId="urn:microsoft.com/office/officeart/2005/8/layout/radial1"/>
    <dgm:cxn modelId="{D38C4C84-F655-448C-933A-0958BACC13A4}" srcId="{A17FC57F-1FB3-4FC8-8BF2-69E3DBD4C759}" destId="{55227411-7DCF-47D7-9727-3A5624D80F94}" srcOrd="0" destOrd="0" parTransId="{30D2D46E-751F-4911-A02E-FD5322C6AD45}" sibTransId="{E27907A9-8838-4B36-B4F7-117713F5E3EE}"/>
    <dgm:cxn modelId="{9D4DC6B8-A292-4794-85CC-651DA255C916}" type="presOf" srcId="{69DB0FD0-D063-45B0-BD6C-FBD58378E2F0}" destId="{256D181A-4852-4385-9E29-290A149EF8B8}" srcOrd="0" destOrd="0" presId="urn:microsoft.com/office/officeart/2005/8/layout/radial1"/>
    <dgm:cxn modelId="{ABBDD2C1-5F71-40C5-B47D-C64F452268A0}" type="presOf" srcId="{55227411-7DCF-47D7-9727-3A5624D80F94}" destId="{386FC585-0DAD-4858-91DF-9281B2983926}" srcOrd="0" destOrd="0" presId="urn:microsoft.com/office/officeart/2005/8/layout/radial1"/>
    <dgm:cxn modelId="{02BAC1D4-E737-43C8-99B5-68A83DDB5B30}" type="presOf" srcId="{EC30143F-188C-4E0D-8C75-C764349E6FF3}" destId="{4149BDFF-5952-4CF7-BE9E-F4674C1DC603}" srcOrd="0" destOrd="0" presId="urn:microsoft.com/office/officeart/2005/8/layout/radial1"/>
    <dgm:cxn modelId="{6E7298EB-89B4-43EA-9EA3-77C041591EF9}" srcId="{A17FC57F-1FB3-4FC8-8BF2-69E3DBD4C759}" destId="{EC30143F-188C-4E0D-8C75-C764349E6FF3}" srcOrd="1" destOrd="0" parTransId="{011C8840-D62E-4890-AD37-F8D441F664C3}" sibTransId="{1B3B6F30-69F7-4130-A6F7-15C676C3FAA5}"/>
    <dgm:cxn modelId="{21F2CD64-355F-439F-9F0A-5EA7D6A8D16C}" type="presParOf" srcId="{256D181A-4852-4385-9E29-290A149EF8B8}" destId="{BFF4CE46-90D6-4453-A656-233CC060CBD1}" srcOrd="0" destOrd="0" presId="urn:microsoft.com/office/officeart/2005/8/layout/radial1"/>
    <dgm:cxn modelId="{E2D91C30-749C-41DB-883F-2FFC39781E6B}" type="presParOf" srcId="{256D181A-4852-4385-9E29-290A149EF8B8}" destId="{20E68351-5087-4A44-A32D-F5A137270C24}" srcOrd="1" destOrd="0" presId="urn:microsoft.com/office/officeart/2005/8/layout/radial1"/>
    <dgm:cxn modelId="{E6374A3B-34DE-4150-9543-7AF79C5A0B84}" type="presParOf" srcId="{20E68351-5087-4A44-A32D-F5A137270C24}" destId="{C74441F0-5BB7-4427-BF6C-8F84357B067A}" srcOrd="0" destOrd="0" presId="urn:microsoft.com/office/officeart/2005/8/layout/radial1"/>
    <dgm:cxn modelId="{D39238EA-C5B3-4EC7-843E-E96CEECACC84}" type="presParOf" srcId="{256D181A-4852-4385-9E29-290A149EF8B8}" destId="{386FC585-0DAD-4858-91DF-9281B2983926}" srcOrd="2" destOrd="0" presId="urn:microsoft.com/office/officeart/2005/8/layout/radial1"/>
    <dgm:cxn modelId="{AAE96431-491D-4E22-8527-F9DBB868E854}" type="presParOf" srcId="{256D181A-4852-4385-9E29-290A149EF8B8}" destId="{5CEC71BB-5F60-4B97-9266-5FE91BF65118}" srcOrd="3" destOrd="0" presId="urn:microsoft.com/office/officeart/2005/8/layout/radial1"/>
    <dgm:cxn modelId="{DE02A957-92C9-4AFE-8FDC-AF1090F4E319}" type="presParOf" srcId="{5CEC71BB-5F60-4B97-9266-5FE91BF65118}" destId="{94CA6BA0-C5EE-473A-AE89-6265E88FE70F}" srcOrd="0" destOrd="0" presId="urn:microsoft.com/office/officeart/2005/8/layout/radial1"/>
    <dgm:cxn modelId="{BAD804E2-6AD0-4503-847D-9978AB2D1473}" type="presParOf" srcId="{256D181A-4852-4385-9E29-290A149EF8B8}" destId="{4149BDFF-5952-4CF7-BE9E-F4674C1DC603}" srcOrd="4" destOrd="0" presId="urn:microsoft.com/office/officeart/2005/8/layout/radial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4F14B-3920-4E39-8CEA-E2213906FB87}">
      <dsp:nvSpPr>
        <dsp:cNvPr id="0" name=""/>
        <dsp:cNvSpPr/>
      </dsp:nvSpPr>
      <dsp:spPr>
        <a:xfrm>
          <a:off x="-6211807" y="-950306"/>
          <a:ext cx="7394256" cy="7394256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08ACEA-A849-4D48-A49E-CF29FF7AA657}">
      <dsp:nvSpPr>
        <dsp:cNvPr id="0" name=""/>
        <dsp:cNvSpPr/>
      </dsp:nvSpPr>
      <dsp:spPr>
        <a:xfrm>
          <a:off x="618827" y="422351"/>
          <a:ext cx="11016707" cy="845142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831" tIns="63500" rIns="63500" bIns="63500" numCol="1" spcCol="1270" anchor="ctr" anchorCtr="0">
          <a:noAutofit/>
        </a:bodyPr>
        <a:lstStyle/>
        <a:p>
          <a:pPr marL="36000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Существуют ли необходимость построения диалога о необходимости вакцинации</a:t>
          </a:r>
          <a:endParaRPr lang="ru-RU" sz="2500" kern="1200" dirty="0"/>
        </a:p>
      </dsp:txBody>
      <dsp:txXfrm>
        <a:off x="618827" y="422351"/>
        <a:ext cx="11016707" cy="845142"/>
      </dsp:txXfrm>
    </dsp:sp>
    <dsp:sp modelId="{F2C8805A-D832-4B9D-A3FF-B337A79FB02C}">
      <dsp:nvSpPr>
        <dsp:cNvPr id="0" name=""/>
        <dsp:cNvSpPr/>
      </dsp:nvSpPr>
      <dsp:spPr>
        <a:xfrm>
          <a:off x="90613" y="316708"/>
          <a:ext cx="1056427" cy="10564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201718-B804-4B7F-BDC7-1A7A162FC511}">
      <dsp:nvSpPr>
        <dsp:cNvPr id="0" name=""/>
        <dsp:cNvSpPr/>
      </dsp:nvSpPr>
      <dsp:spPr>
        <a:xfrm>
          <a:off x="1103366" y="1690284"/>
          <a:ext cx="10532167" cy="845142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83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Построение диалога между пациентом и врачом</a:t>
          </a:r>
          <a:endParaRPr lang="ru-RU" sz="2500" kern="1200" dirty="0"/>
        </a:p>
      </dsp:txBody>
      <dsp:txXfrm>
        <a:off x="1103366" y="1690284"/>
        <a:ext cx="10532167" cy="845142"/>
      </dsp:txXfrm>
    </dsp:sp>
    <dsp:sp modelId="{85C80330-8F31-402F-91DE-185B03461886}">
      <dsp:nvSpPr>
        <dsp:cNvPr id="0" name=""/>
        <dsp:cNvSpPr/>
      </dsp:nvSpPr>
      <dsp:spPr>
        <a:xfrm>
          <a:off x="575153" y="1584641"/>
          <a:ext cx="1056427" cy="105642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34002-5951-4856-9572-63B96ED40408}">
      <dsp:nvSpPr>
        <dsp:cNvPr id="0" name=""/>
        <dsp:cNvSpPr/>
      </dsp:nvSpPr>
      <dsp:spPr>
        <a:xfrm>
          <a:off x="1103366" y="2958216"/>
          <a:ext cx="10532167" cy="845142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83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Источники страхов и сомнений пациентов в отношении вакцинации</a:t>
          </a:r>
          <a:endParaRPr lang="ru-RU" sz="2500" kern="1200" dirty="0"/>
        </a:p>
      </dsp:txBody>
      <dsp:txXfrm>
        <a:off x="1103366" y="2958216"/>
        <a:ext cx="10532167" cy="845142"/>
      </dsp:txXfrm>
    </dsp:sp>
    <dsp:sp modelId="{73CD9A85-5BB1-44BF-9C34-A5DA6BC81A70}">
      <dsp:nvSpPr>
        <dsp:cNvPr id="0" name=""/>
        <dsp:cNvSpPr/>
      </dsp:nvSpPr>
      <dsp:spPr>
        <a:xfrm>
          <a:off x="575153" y="2852574"/>
          <a:ext cx="1056427" cy="105642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50DB3F-883F-443C-915B-43302A4E3EBF}">
      <dsp:nvSpPr>
        <dsp:cNvPr id="0" name=""/>
        <dsp:cNvSpPr/>
      </dsp:nvSpPr>
      <dsp:spPr>
        <a:xfrm>
          <a:off x="618827" y="4226149"/>
          <a:ext cx="11016707" cy="845142"/>
        </a:xfrm>
        <a:prstGeom prst="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083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Возможные пути повышения приверженности вакцинации</a:t>
          </a:r>
          <a:endParaRPr lang="ru-RU" sz="2500" kern="1200" dirty="0"/>
        </a:p>
      </dsp:txBody>
      <dsp:txXfrm>
        <a:off x="618827" y="4226149"/>
        <a:ext cx="11016707" cy="845142"/>
      </dsp:txXfrm>
    </dsp:sp>
    <dsp:sp modelId="{78B40450-905C-4025-8698-C8524030F16D}">
      <dsp:nvSpPr>
        <dsp:cNvPr id="0" name=""/>
        <dsp:cNvSpPr/>
      </dsp:nvSpPr>
      <dsp:spPr>
        <a:xfrm>
          <a:off x="90613" y="4120506"/>
          <a:ext cx="1056427" cy="105642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4CE46-90D6-4453-A656-233CC060CBD1}">
      <dsp:nvSpPr>
        <dsp:cNvPr id="0" name=""/>
        <dsp:cNvSpPr/>
      </dsp:nvSpPr>
      <dsp:spPr>
        <a:xfrm>
          <a:off x="254553" y="1386291"/>
          <a:ext cx="1054381" cy="1054381"/>
        </a:xfrm>
        <a:prstGeom prst="ellipse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B3B8BE"/>
              </a:solidFill>
            </a:rPr>
            <a:t>Взрослый</a:t>
          </a:r>
        </a:p>
      </dsp:txBody>
      <dsp:txXfrm>
        <a:off x="408964" y="1540702"/>
        <a:ext cx="745559" cy="745559"/>
      </dsp:txXfrm>
    </dsp:sp>
    <dsp:sp modelId="{20E68351-5087-4A44-A32D-F5A137270C24}">
      <dsp:nvSpPr>
        <dsp:cNvPr id="0" name=""/>
        <dsp:cNvSpPr/>
      </dsp:nvSpPr>
      <dsp:spPr>
        <a:xfrm rot="16200000">
          <a:off x="622647" y="1166501"/>
          <a:ext cx="318193" cy="121387"/>
        </a:xfrm>
        <a:custGeom>
          <a:avLst/>
          <a:gdLst/>
          <a:ahLst/>
          <a:cxnLst/>
          <a:rect l="0" t="0" r="0" b="0"/>
          <a:pathLst>
            <a:path>
              <a:moveTo>
                <a:pt x="0" y="60693"/>
              </a:moveTo>
              <a:lnTo>
                <a:pt x="318193" y="60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73789" y="1219240"/>
        <a:ext cx="15909" cy="15909"/>
      </dsp:txXfrm>
    </dsp:sp>
    <dsp:sp modelId="{386FC585-0DAD-4858-91DF-9281B2983926}">
      <dsp:nvSpPr>
        <dsp:cNvPr id="0" name=""/>
        <dsp:cNvSpPr/>
      </dsp:nvSpPr>
      <dsp:spPr>
        <a:xfrm>
          <a:off x="254553" y="13717"/>
          <a:ext cx="1054381" cy="105438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Родитель</a:t>
          </a:r>
        </a:p>
      </dsp:txBody>
      <dsp:txXfrm>
        <a:off x="408964" y="168128"/>
        <a:ext cx="745559" cy="745559"/>
      </dsp:txXfrm>
    </dsp:sp>
    <dsp:sp modelId="{5CEC71BB-5F60-4B97-9266-5FE91BF65118}">
      <dsp:nvSpPr>
        <dsp:cNvPr id="0" name=""/>
        <dsp:cNvSpPr/>
      </dsp:nvSpPr>
      <dsp:spPr>
        <a:xfrm rot="5400000">
          <a:off x="622647" y="2539075"/>
          <a:ext cx="318193" cy="121387"/>
        </a:xfrm>
        <a:custGeom>
          <a:avLst/>
          <a:gdLst/>
          <a:ahLst/>
          <a:cxnLst/>
          <a:rect l="0" t="0" r="0" b="0"/>
          <a:pathLst>
            <a:path>
              <a:moveTo>
                <a:pt x="0" y="60693"/>
              </a:moveTo>
              <a:lnTo>
                <a:pt x="318193" y="60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73789" y="2591814"/>
        <a:ext cx="15909" cy="15909"/>
      </dsp:txXfrm>
    </dsp:sp>
    <dsp:sp modelId="{4149BDFF-5952-4CF7-BE9E-F4674C1DC603}">
      <dsp:nvSpPr>
        <dsp:cNvPr id="0" name=""/>
        <dsp:cNvSpPr/>
      </dsp:nvSpPr>
      <dsp:spPr>
        <a:xfrm>
          <a:off x="254553" y="2758865"/>
          <a:ext cx="1054381" cy="1054381"/>
        </a:xfrm>
        <a:prstGeom prst="ellipse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B3B8BE"/>
              </a:solidFill>
            </a:rPr>
            <a:t>Дитя</a:t>
          </a:r>
        </a:p>
      </dsp:txBody>
      <dsp:txXfrm>
        <a:off x="408964" y="2913276"/>
        <a:ext cx="745559" cy="74555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4CE46-90D6-4453-A656-233CC060CBD1}">
      <dsp:nvSpPr>
        <dsp:cNvPr id="0" name=""/>
        <dsp:cNvSpPr/>
      </dsp:nvSpPr>
      <dsp:spPr>
        <a:xfrm>
          <a:off x="254553" y="1386291"/>
          <a:ext cx="1054381" cy="1054381"/>
        </a:xfrm>
        <a:prstGeom prst="ellipse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B3B8BE"/>
              </a:solidFill>
            </a:rPr>
            <a:t>Взрослый</a:t>
          </a:r>
        </a:p>
      </dsp:txBody>
      <dsp:txXfrm>
        <a:off x="408964" y="1540702"/>
        <a:ext cx="745559" cy="745559"/>
      </dsp:txXfrm>
    </dsp:sp>
    <dsp:sp modelId="{20E68351-5087-4A44-A32D-F5A137270C24}">
      <dsp:nvSpPr>
        <dsp:cNvPr id="0" name=""/>
        <dsp:cNvSpPr/>
      </dsp:nvSpPr>
      <dsp:spPr>
        <a:xfrm rot="16200000">
          <a:off x="622647" y="1166501"/>
          <a:ext cx="318193" cy="121387"/>
        </a:xfrm>
        <a:custGeom>
          <a:avLst/>
          <a:gdLst/>
          <a:ahLst/>
          <a:cxnLst/>
          <a:rect l="0" t="0" r="0" b="0"/>
          <a:pathLst>
            <a:path>
              <a:moveTo>
                <a:pt x="0" y="60693"/>
              </a:moveTo>
              <a:lnTo>
                <a:pt x="318193" y="60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73789" y="1219240"/>
        <a:ext cx="15909" cy="15909"/>
      </dsp:txXfrm>
    </dsp:sp>
    <dsp:sp modelId="{386FC585-0DAD-4858-91DF-9281B2983926}">
      <dsp:nvSpPr>
        <dsp:cNvPr id="0" name=""/>
        <dsp:cNvSpPr/>
      </dsp:nvSpPr>
      <dsp:spPr>
        <a:xfrm>
          <a:off x="254553" y="13717"/>
          <a:ext cx="1054381" cy="1054381"/>
        </a:xfrm>
        <a:prstGeom prst="ellipse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bg1">
                  <a:lumMod val="85000"/>
                </a:schemeClr>
              </a:solidFill>
            </a:rPr>
            <a:t>Родитель</a:t>
          </a:r>
        </a:p>
      </dsp:txBody>
      <dsp:txXfrm>
        <a:off x="408964" y="168128"/>
        <a:ext cx="745559" cy="745559"/>
      </dsp:txXfrm>
    </dsp:sp>
    <dsp:sp modelId="{5CEC71BB-5F60-4B97-9266-5FE91BF65118}">
      <dsp:nvSpPr>
        <dsp:cNvPr id="0" name=""/>
        <dsp:cNvSpPr/>
      </dsp:nvSpPr>
      <dsp:spPr>
        <a:xfrm rot="5400000">
          <a:off x="622647" y="2539075"/>
          <a:ext cx="318193" cy="121387"/>
        </a:xfrm>
        <a:custGeom>
          <a:avLst/>
          <a:gdLst/>
          <a:ahLst/>
          <a:cxnLst/>
          <a:rect l="0" t="0" r="0" b="0"/>
          <a:pathLst>
            <a:path>
              <a:moveTo>
                <a:pt x="0" y="60693"/>
              </a:moveTo>
              <a:lnTo>
                <a:pt x="318193" y="60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73789" y="2591814"/>
        <a:ext cx="15909" cy="15909"/>
      </dsp:txXfrm>
    </dsp:sp>
    <dsp:sp modelId="{4149BDFF-5952-4CF7-BE9E-F4674C1DC603}">
      <dsp:nvSpPr>
        <dsp:cNvPr id="0" name=""/>
        <dsp:cNvSpPr/>
      </dsp:nvSpPr>
      <dsp:spPr>
        <a:xfrm>
          <a:off x="254553" y="2758865"/>
          <a:ext cx="1054381" cy="1054381"/>
        </a:xfrm>
        <a:prstGeom prst="ellipse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Дитя</a:t>
          </a:r>
        </a:p>
      </dsp:txBody>
      <dsp:txXfrm>
        <a:off x="408964" y="2913276"/>
        <a:ext cx="745559" cy="74555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2943B-F6AD-476D-B2B8-E3B85F8B8A46}">
      <dsp:nvSpPr>
        <dsp:cNvPr id="0" name=""/>
        <dsp:cNvSpPr/>
      </dsp:nvSpPr>
      <dsp:spPr>
        <a:xfrm>
          <a:off x="0" y="161269"/>
          <a:ext cx="5384796" cy="3118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«Спасибо, что пришли сегодня».</a:t>
          </a:r>
        </a:p>
      </dsp:txBody>
      <dsp:txXfrm>
        <a:off x="15221" y="176490"/>
        <a:ext cx="5354354" cy="281363"/>
      </dsp:txXfrm>
    </dsp:sp>
    <dsp:sp modelId="{0FDDCC0F-CA5A-4340-89DB-7A396084FE16}">
      <dsp:nvSpPr>
        <dsp:cNvPr id="0" name=""/>
        <dsp:cNvSpPr/>
      </dsp:nvSpPr>
      <dsp:spPr>
        <a:xfrm>
          <a:off x="0" y="510515"/>
          <a:ext cx="5384796" cy="3118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· «Спасибо за соблюдение графика вакцинации».</a:t>
          </a:r>
        </a:p>
      </dsp:txBody>
      <dsp:txXfrm>
        <a:off x="15221" y="525736"/>
        <a:ext cx="5354354" cy="281363"/>
      </dsp:txXfrm>
    </dsp:sp>
    <dsp:sp modelId="{91ACB95D-A4D3-4934-B46E-1B77BF0CEAEC}">
      <dsp:nvSpPr>
        <dsp:cNvPr id="0" name=""/>
        <dsp:cNvSpPr/>
      </dsp:nvSpPr>
      <dsp:spPr>
        <a:xfrm>
          <a:off x="0" y="859760"/>
          <a:ext cx="5384796" cy="3118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· «Я вижу, что на ребенке свитер, который подходит в холодную погоду».</a:t>
          </a:r>
        </a:p>
      </dsp:txBody>
      <dsp:txXfrm>
        <a:off x="15221" y="874981"/>
        <a:ext cx="5354354" cy="281363"/>
      </dsp:txXfrm>
    </dsp:sp>
    <dsp:sp modelId="{CC5B4BDD-8E74-48F3-91FB-D1AAD98FA937}">
      <dsp:nvSpPr>
        <dsp:cNvPr id="0" name=""/>
        <dsp:cNvSpPr/>
      </dsp:nvSpPr>
      <dsp:spPr>
        <a:xfrm>
          <a:off x="0" y="1209005"/>
          <a:ext cx="5384796" cy="3118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· «Я так рад, что вы задали этот вопрос».</a:t>
          </a:r>
        </a:p>
      </dsp:txBody>
      <dsp:txXfrm>
        <a:off x="15221" y="1224226"/>
        <a:ext cx="5354354" cy="281363"/>
      </dsp:txXfrm>
    </dsp:sp>
    <dsp:sp modelId="{96178350-2306-4442-B081-20B448191467}">
      <dsp:nvSpPr>
        <dsp:cNvPr id="0" name=""/>
        <dsp:cNvSpPr/>
      </dsp:nvSpPr>
      <dsp:spPr>
        <a:xfrm>
          <a:off x="0" y="1558250"/>
          <a:ext cx="5384796" cy="31180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· «Я очень рад вас видеть, всегда приятно с вами пообщаться». </a:t>
          </a:r>
        </a:p>
      </dsp:txBody>
      <dsp:txXfrm>
        <a:off x="15221" y="1573471"/>
        <a:ext cx="5354354" cy="28136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C8644-63CC-48D3-AECE-65A373E44E40}">
      <dsp:nvSpPr>
        <dsp:cNvPr id="0" name=""/>
        <dsp:cNvSpPr/>
      </dsp:nvSpPr>
      <dsp:spPr>
        <a:xfrm>
          <a:off x="24391" y="1073824"/>
          <a:ext cx="1725938" cy="5108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02060"/>
              </a:solidFill>
            </a:rPr>
            <a:t>Перефразирование 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24391" y="1073824"/>
        <a:ext cx="1725938" cy="510890"/>
      </dsp:txXfrm>
    </dsp:sp>
    <dsp:sp modelId="{A4BA5B52-1B69-4801-8787-C2EDFC6CB138}">
      <dsp:nvSpPr>
        <dsp:cNvPr id="0" name=""/>
        <dsp:cNvSpPr/>
      </dsp:nvSpPr>
      <dsp:spPr>
        <a:xfrm>
          <a:off x="24391" y="1768935"/>
          <a:ext cx="1725938" cy="117691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ctr" anchorCtr="0">
          <a:noAutofit/>
        </a:bodyPr>
        <a:lstStyle/>
        <a:p>
          <a:pPr marL="0" lvl="1" indent="-11430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0" i="0" kern="1200" dirty="0"/>
            <a:t>Повторите своими словами услышанное</a:t>
          </a:r>
          <a:endParaRPr lang="ru-RU" sz="1200" kern="1200" dirty="0"/>
        </a:p>
      </dsp:txBody>
      <dsp:txXfrm>
        <a:off x="24391" y="1768935"/>
        <a:ext cx="1725938" cy="1176918"/>
      </dsp:txXfrm>
    </dsp:sp>
    <dsp:sp modelId="{985AE2E3-C6EE-4435-985C-85A7E840BD6F}">
      <dsp:nvSpPr>
        <dsp:cNvPr id="0" name=""/>
        <dsp:cNvSpPr/>
      </dsp:nvSpPr>
      <dsp:spPr>
        <a:xfrm>
          <a:off x="1991960" y="1073824"/>
          <a:ext cx="1725938" cy="5108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02060"/>
              </a:solidFill>
            </a:rPr>
            <a:t>Подводите итоги 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1991960" y="1073824"/>
        <a:ext cx="1725938" cy="510890"/>
      </dsp:txXfrm>
    </dsp:sp>
    <dsp:sp modelId="{8C2E577C-BC75-4BF7-A264-A2713F1FC4CE}">
      <dsp:nvSpPr>
        <dsp:cNvPr id="0" name=""/>
        <dsp:cNvSpPr/>
      </dsp:nvSpPr>
      <dsp:spPr>
        <a:xfrm>
          <a:off x="1991960" y="1768935"/>
          <a:ext cx="1725938" cy="117691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ctr" anchorCtr="0">
          <a:noAutofit/>
        </a:bodyPr>
        <a:lstStyle/>
        <a:p>
          <a:pPr marL="0" lvl="1" indent="0" algn="just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b="0" i="0" kern="1200" dirty="0"/>
            <a:t>…Позвольте мне уточнить, правильно ли я понял ключевые моменты того, что вы предлагаете…</a:t>
          </a:r>
          <a:endParaRPr lang="ru-RU" sz="1100" kern="1200" dirty="0"/>
        </a:p>
      </dsp:txBody>
      <dsp:txXfrm>
        <a:off x="1991960" y="1768935"/>
        <a:ext cx="1725938" cy="1176918"/>
      </dsp:txXfrm>
    </dsp:sp>
    <dsp:sp modelId="{881878C4-3F22-43EB-82D0-1BB59FC9AC6D}">
      <dsp:nvSpPr>
        <dsp:cNvPr id="0" name=""/>
        <dsp:cNvSpPr/>
      </dsp:nvSpPr>
      <dsp:spPr>
        <a:xfrm>
          <a:off x="3959530" y="1073824"/>
          <a:ext cx="1725938" cy="5108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002060"/>
              </a:solidFill>
            </a:rPr>
            <a:t>Эмпатия</a:t>
          </a:r>
        </a:p>
      </dsp:txBody>
      <dsp:txXfrm>
        <a:off x="3959530" y="1073824"/>
        <a:ext cx="1725938" cy="510890"/>
      </dsp:txXfrm>
    </dsp:sp>
    <dsp:sp modelId="{6A8AEAD3-62B6-41E2-9A88-B1A55CB2677E}">
      <dsp:nvSpPr>
        <dsp:cNvPr id="0" name=""/>
        <dsp:cNvSpPr/>
      </dsp:nvSpPr>
      <dsp:spPr>
        <a:xfrm>
          <a:off x="3959530" y="1768935"/>
          <a:ext cx="1725938" cy="117691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0" lvl="1" indent="-11430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200" b="0" i="0" kern="1200" dirty="0"/>
            <a:t>Я вижу, что вы расстроены…</a:t>
          </a:r>
          <a:endParaRPr lang="ru-RU" sz="1200" kern="1200" dirty="0"/>
        </a:p>
        <a:p>
          <a:pPr marL="0" lvl="1" indent="-11430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200" b="0" i="0" kern="1200" dirty="0"/>
            <a:t>Вы кажетесь расстроенными…</a:t>
          </a:r>
          <a:endParaRPr lang="ru-RU" sz="1200" kern="1200" dirty="0"/>
        </a:p>
        <a:p>
          <a:pPr marL="0" lvl="1" indent="-11430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1200" b="0" i="0" kern="1200" dirty="0"/>
            <a:t>Наверное, вы сейчас очень волнуетесь…</a:t>
          </a:r>
          <a:endParaRPr lang="ru-RU" sz="1200" kern="1200" dirty="0"/>
        </a:p>
      </dsp:txBody>
      <dsp:txXfrm>
        <a:off x="3959530" y="1768935"/>
        <a:ext cx="1725938" cy="1176918"/>
      </dsp:txXfrm>
    </dsp:sp>
    <dsp:sp modelId="{16D2B254-8520-42FC-8C6A-0539318E392F}">
      <dsp:nvSpPr>
        <dsp:cNvPr id="0" name=""/>
        <dsp:cNvSpPr/>
      </dsp:nvSpPr>
      <dsp:spPr>
        <a:xfrm>
          <a:off x="5927099" y="1073824"/>
          <a:ext cx="1725938" cy="510890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02060"/>
              </a:solidFill>
            </a:rPr>
            <a:t>Язык жестов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5927099" y="1073824"/>
        <a:ext cx="1725938" cy="510890"/>
      </dsp:txXfrm>
    </dsp:sp>
    <dsp:sp modelId="{BE24F011-3241-4609-B788-23112DC08C74}">
      <dsp:nvSpPr>
        <dsp:cNvPr id="0" name=""/>
        <dsp:cNvSpPr/>
      </dsp:nvSpPr>
      <dsp:spPr>
        <a:xfrm>
          <a:off x="5927099" y="1768935"/>
          <a:ext cx="1725938" cy="1176918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731EA-52D7-4084-BB78-A0ED8E3FBC28}">
      <dsp:nvSpPr>
        <dsp:cNvPr id="0" name=""/>
        <dsp:cNvSpPr/>
      </dsp:nvSpPr>
      <dsp:spPr>
        <a:xfrm>
          <a:off x="7894669" y="1073824"/>
          <a:ext cx="1725938" cy="5108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rgbClr val="002060"/>
              </a:solidFill>
            </a:rPr>
            <a:t>«Прощупывание»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7894669" y="1073824"/>
        <a:ext cx="1725938" cy="510890"/>
      </dsp:txXfrm>
    </dsp:sp>
    <dsp:sp modelId="{5A29A4CE-4CB7-4844-96AA-7DCB5C2DF357}">
      <dsp:nvSpPr>
        <dsp:cNvPr id="0" name=""/>
        <dsp:cNvSpPr/>
      </dsp:nvSpPr>
      <dsp:spPr>
        <a:xfrm>
          <a:off x="7894669" y="1768935"/>
          <a:ext cx="1725938" cy="1176918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200" b="0" i="0" kern="1200" dirty="0"/>
            <a:t>Вы не расскажите мне больше о … 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200" b="0" i="0" kern="1200" dirty="0"/>
            <a:t>Может ли быть так, что . . .? 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200" b="0" i="0" kern="1200" dirty="0"/>
            <a:t>Интересно … </a:t>
          </a:r>
          <a:endParaRPr lang="ru-RU" sz="1200" kern="1200" dirty="0"/>
        </a:p>
      </dsp:txBody>
      <dsp:txXfrm>
        <a:off x="7894669" y="1768935"/>
        <a:ext cx="1725938" cy="1176918"/>
      </dsp:txXfrm>
    </dsp:sp>
    <dsp:sp modelId="{84BFF9B2-F594-4728-9D26-BE8E6A45626C}">
      <dsp:nvSpPr>
        <dsp:cNvPr id="0" name=""/>
        <dsp:cNvSpPr/>
      </dsp:nvSpPr>
      <dsp:spPr>
        <a:xfrm>
          <a:off x="9844344" y="1073824"/>
          <a:ext cx="1725938" cy="5108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002060"/>
              </a:solidFill>
            </a:rPr>
            <a:t>Демонстрация вовлеченности</a:t>
          </a:r>
        </a:p>
      </dsp:txBody>
      <dsp:txXfrm>
        <a:off x="9844344" y="1073824"/>
        <a:ext cx="1725938" cy="510890"/>
      </dsp:txXfrm>
    </dsp:sp>
    <dsp:sp modelId="{5BAF7669-AE5B-4994-ABF1-0E069EF2E4C9}">
      <dsp:nvSpPr>
        <dsp:cNvPr id="0" name=""/>
        <dsp:cNvSpPr/>
      </dsp:nvSpPr>
      <dsp:spPr>
        <a:xfrm>
          <a:off x="9844344" y="1768935"/>
          <a:ext cx="1725938" cy="117691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0" i="0" kern="1200" dirty="0"/>
            <a:t> Кивание головой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0" i="0" kern="1200" dirty="0"/>
            <a:t> Наклон вперед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0" i="0" kern="1200" dirty="0"/>
            <a:t> Используя свой голос, демонстрируйте участие (так, хорошо...) </a:t>
          </a:r>
          <a:endParaRPr lang="ru-RU" sz="1100" kern="1200" dirty="0"/>
        </a:p>
      </dsp:txBody>
      <dsp:txXfrm>
        <a:off x="9844344" y="1768935"/>
        <a:ext cx="1725938" cy="11769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01F0B-B870-416D-9B44-F58692E57741}">
      <dsp:nvSpPr>
        <dsp:cNvPr id="0" name=""/>
        <dsp:cNvSpPr/>
      </dsp:nvSpPr>
      <dsp:spPr>
        <a:xfrm rot="5400000">
          <a:off x="3526984" y="-1540816"/>
          <a:ext cx="652859" cy="390144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100" b="1" kern="1200" dirty="0">
              <a:solidFill>
                <a:srgbClr val="FF0000"/>
              </a:solidFill>
            </a:rPr>
            <a:t>низкая напористость </a:t>
          </a:r>
          <a:r>
            <a:rPr lang="ru-RU" sz="1100" b="1" kern="1200" dirty="0">
              <a:solidFill>
                <a:srgbClr val="002060"/>
              </a:solidFill>
            </a:rPr>
            <a:t>и</a:t>
          </a: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1100" b="1" kern="1200" dirty="0">
              <a:solidFill>
                <a:srgbClr val="FF0000"/>
              </a:solidFill>
            </a:rPr>
            <a:t>низкая готовность к сотрудничеству</a:t>
          </a:r>
          <a:r>
            <a:rPr lang="ru-RU" sz="1100" kern="1200" dirty="0">
              <a:solidFill>
                <a:srgbClr val="FF0000"/>
              </a:solidFill>
            </a:rPr>
            <a:t> 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100" b="1" kern="1200" dirty="0">
              <a:solidFill>
                <a:srgbClr val="002060"/>
              </a:solidFill>
            </a:rPr>
            <a:t>«я подумаю об этом завтра»</a:t>
          </a:r>
          <a:endParaRPr lang="ru-RU" sz="1100" kern="1200" dirty="0">
            <a:solidFill>
              <a:srgbClr val="002060"/>
            </a:solidFill>
          </a:endParaRPr>
        </a:p>
      </dsp:txBody>
      <dsp:txXfrm rot="-5400000">
        <a:off x="1902694" y="115344"/>
        <a:ext cx="3869570" cy="589119"/>
      </dsp:txXfrm>
    </dsp:sp>
    <dsp:sp modelId="{1AB65655-C707-45D2-A35F-1EAE4836773C}">
      <dsp:nvSpPr>
        <dsp:cNvPr id="0" name=""/>
        <dsp:cNvSpPr/>
      </dsp:nvSpPr>
      <dsp:spPr>
        <a:xfrm>
          <a:off x="291865" y="1866"/>
          <a:ext cx="1610828" cy="81607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Избегание </a:t>
          </a:r>
        </a:p>
      </dsp:txBody>
      <dsp:txXfrm>
        <a:off x="331702" y="41703"/>
        <a:ext cx="1531154" cy="736399"/>
      </dsp:txXfrm>
    </dsp:sp>
    <dsp:sp modelId="{B25753E0-B3E7-4806-B1D5-C22FB70168F5}">
      <dsp:nvSpPr>
        <dsp:cNvPr id="0" name=""/>
        <dsp:cNvSpPr/>
      </dsp:nvSpPr>
      <dsp:spPr>
        <a:xfrm rot="5400000">
          <a:off x="3526984" y="-683939"/>
          <a:ext cx="652859" cy="3901440"/>
        </a:xfrm>
        <a:prstGeom prst="round2SameRect">
          <a:avLst/>
        </a:prstGeom>
        <a:solidFill>
          <a:schemeClr val="accent2">
            <a:tint val="40000"/>
            <a:alpha val="90000"/>
            <a:hueOff val="-212306"/>
            <a:satOff val="-18836"/>
            <a:lumOff val="-192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100" b="1" kern="1200" dirty="0">
              <a:solidFill>
                <a:srgbClr val="FF0000"/>
              </a:solidFill>
            </a:rPr>
            <a:t>низкая напористость </a:t>
          </a:r>
          <a:r>
            <a:rPr lang="ru-RU" sz="1100" b="1" kern="1200" dirty="0">
              <a:solidFill>
                <a:srgbClr val="002060"/>
              </a:solidFill>
            </a:rPr>
            <a:t>и</a:t>
          </a: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 высокая готовность к сотрудничеству</a:t>
          </a:r>
          <a:r>
            <a:rPr lang="ru-RU" sz="1100" kern="1200" dirty="0">
              <a:solidFill>
                <a:srgbClr val="002060"/>
              </a:solidFill>
            </a:rPr>
            <a:t> 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100" b="1" kern="1200" dirty="0">
              <a:solidFill>
                <a:srgbClr val="002060"/>
              </a:solidFill>
            </a:rPr>
            <a:t>«С удовольствием, как вы скажете» </a:t>
          </a:r>
          <a:endParaRPr lang="ru-RU" sz="1100" kern="1200" dirty="0">
            <a:solidFill>
              <a:srgbClr val="002060"/>
            </a:solidFill>
          </a:endParaRPr>
        </a:p>
      </dsp:txBody>
      <dsp:txXfrm rot="-5400000">
        <a:off x="1902694" y="972221"/>
        <a:ext cx="3869570" cy="589119"/>
      </dsp:txXfrm>
    </dsp:sp>
    <dsp:sp modelId="{C0C57DE1-829F-4B12-B1A3-1D326D5641A1}">
      <dsp:nvSpPr>
        <dsp:cNvPr id="0" name=""/>
        <dsp:cNvSpPr/>
      </dsp:nvSpPr>
      <dsp:spPr>
        <a:xfrm>
          <a:off x="291865" y="858744"/>
          <a:ext cx="1610828" cy="816073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rgbClr val="002060"/>
              </a:solidFill>
            </a:rPr>
            <a:t>Приспосабливаемость</a:t>
          </a:r>
        </a:p>
      </dsp:txBody>
      <dsp:txXfrm>
        <a:off x="331702" y="898581"/>
        <a:ext cx="1531154" cy="736399"/>
      </dsp:txXfrm>
    </dsp:sp>
    <dsp:sp modelId="{978C4315-B1AA-46A1-B55A-8983D5136282}">
      <dsp:nvSpPr>
        <dsp:cNvPr id="0" name=""/>
        <dsp:cNvSpPr/>
      </dsp:nvSpPr>
      <dsp:spPr>
        <a:xfrm rot="5400000">
          <a:off x="3526984" y="172938"/>
          <a:ext cx="652859" cy="3901440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100" b="1" kern="1200" dirty="0">
              <a:solidFill>
                <a:srgbClr val="FF0000"/>
              </a:solidFill>
            </a:rPr>
            <a:t>высокая напористость </a:t>
          </a:r>
          <a:r>
            <a:rPr lang="ru-RU" sz="1100" b="1" kern="1200" dirty="0">
              <a:solidFill>
                <a:srgbClr val="002060"/>
              </a:solidFill>
            </a:rPr>
            <a:t>и</a:t>
          </a: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1100" b="1" kern="1200" dirty="0">
              <a:solidFill>
                <a:srgbClr val="FF0000"/>
              </a:solidFill>
            </a:rPr>
            <a:t>низкая готовность к сотрудничеству</a:t>
          </a:r>
          <a:endParaRPr lang="ru-RU" sz="1100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100" b="1" kern="1200" dirty="0">
              <a:solidFill>
                <a:srgbClr val="FF0000"/>
              </a:solidFill>
            </a:rPr>
            <a:t> </a:t>
          </a:r>
          <a:r>
            <a:rPr lang="ru-RU" sz="1100" b="1" kern="1200" dirty="0">
              <a:solidFill>
                <a:srgbClr val="002060"/>
              </a:solidFill>
            </a:rPr>
            <a:t>«надо идти по тому путик который я вам </a:t>
          </a:r>
          <a:r>
            <a:rPr lang="ru-RU" sz="1100" b="1" kern="1200" dirty="0" err="1">
              <a:solidFill>
                <a:srgbClr val="002060"/>
              </a:solidFill>
            </a:rPr>
            <a:t>сказад</a:t>
          </a:r>
          <a:r>
            <a:rPr lang="ru-RU" sz="1100" b="1" kern="1200" dirty="0">
              <a:solidFill>
                <a:srgbClr val="002060"/>
              </a:solidFill>
            </a:rPr>
            <a:t>». </a:t>
          </a:r>
        </a:p>
      </dsp:txBody>
      <dsp:txXfrm rot="-5400000">
        <a:off x="1902694" y="1829098"/>
        <a:ext cx="3869570" cy="589119"/>
      </dsp:txXfrm>
    </dsp:sp>
    <dsp:sp modelId="{9BB9B8A1-8269-4B6B-B1B8-F369BFD67C74}">
      <dsp:nvSpPr>
        <dsp:cNvPr id="0" name=""/>
        <dsp:cNvSpPr/>
      </dsp:nvSpPr>
      <dsp:spPr>
        <a:xfrm>
          <a:off x="291865" y="1715621"/>
          <a:ext cx="1610828" cy="81607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Конкуренция:</a:t>
          </a:r>
        </a:p>
      </dsp:txBody>
      <dsp:txXfrm>
        <a:off x="331702" y="1755458"/>
        <a:ext cx="1531154" cy="736399"/>
      </dsp:txXfrm>
    </dsp:sp>
    <dsp:sp modelId="{F5A9C1F2-9046-4728-BA02-A30D73A687AE}">
      <dsp:nvSpPr>
        <dsp:cNvPr id="0" name=""/>
        <dsp:cNvSpPr/>
      </dsp:nvSpPr>
      <dsp:spPr>
        <a:xfrm rot="5400000">
          <a:off x="3526984" y="1029816"/>
          <a:ext cx="652859" cy="3901440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умеренная напористость </a:t>
          </a:r>
          <a:r>
            <a:rPr lang="ru-RU" sz="1100" b="1" kern="1200" dirty="0">
              <a:solidFill>
                <a:srgbClr val="002060"/>
              </a:solidFill>
            </a:rPr>
            <a:t>и</a:t>
          </a: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 высокая готовность к сотрудничеству</a:t>
          </a:r>
          <a:endParaRPr lang="ru-RU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100" b="1" kern="1200" dirty="0">
              <a:solidFill>
                <a:srgbClr val="002060"/>
              </a:solidFill>
            </a:rPr>
            <a:t>«давай заключим сделку» </a:t>
          </a:r>
        </a:p>
      </dsp:txBody>
      <dsp:txXfrm rot="-5400000">
        <a:off x="1902694" y="2685976"/>
        <a:ext cx="3869570" cy="589119"/>
      </dsp:txXfrm>
    </dsp:sp>
    <dsp:sp modelId="{4CED43C8-10F8-4D4C-BEED-626AA7AB4145}">
      <dsp:nvSpPr>
        <dsp:cNvPr id="0" name=""/>
        <dsp:cNvSpPr/>
      </dsp:nvSpPr>
      <dsp:spPr>
        <a:xfrm>
          <a:off x="291865" y="2572499"/>
          <a:ext cx="1610828" cy="816073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Компромисс</a:t>
          </a:r>
        </a:p>
      </dsp:txBody>
      <dsp:txXfrm>
        <a:off x="331702" y="2612336"/>
        <a:ext cx="1531154" cy="736399"/>
      </dsp:txXfrm>
    </dsp:sp>
    <dsp:sp modelId="{90C535FB-2833-497C-9936-43E6B2A0A770}">
      <dsp:nvSpPr>
        <dsp:cNvPr id="0" name=""/>
        <dsp:cNvSpPr/>
      </dsp:nvSpPr>
      <dsp:spPr>
        <a:xfrm rot="5400000">
          <a:off x="3526984" y="1886693"/>
          <a:ext cx="652859" cy="3901440"/>
        </a:xfrm>
        <a:prstGeom prst="round2Same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100" b="1" kern="1200" dirty="0">
              <a:solidFill>
                <a:srgbClr val="FF0000"/>
              </a:solidFill>
            </a:rPr>
            <a:t>высокая напористость </a:t>
          </a: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и</a:t>
          </a:r>
          <a:r>
            <a:rPr lang="ru-RU" sz="1100" b="1" kern="1200" dirty="0">
              <a:solidFill>
                <a:srgbClr val="FF0000"/>
              </a:solidFill>
            </a:rPr>
            <a:t> </a:t>
          </a:r>
          <a:r>
            <a:rPr lang="ru-RU" sz="1100" b="1" kern="1200" dirty="0">
              <a:solidFill>
                <a:schemeClr val="accent6">
                  <a:lumMod val="50000"/>
                </a:schemeClr>
              </a:solidFill>
            </a:rPr>
            <a:t>высокая готовность к сотрудничеству</a:t>
          </a:r>
          <a:endParaRPr lang="ru-RU" sz="1100" b="1" kern="1200" dirty="0">
            <a:solidFill>
              <a:srgbClr val="002060"/>
            </a:solidFill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100" b="1" kern="1200" dirty="0">
              <a:solidFill>
                <a:srgbClr val="002060"/>
              </a:solidFill>
            </a:rPr>
            <a:t> «две головы лучше, чем одна». </a:t>
          </a:r>
        </a:p>
      </dsp:txBody>
      <dsp:txXfrm rot="-5400000">
        <a:off x="1902694" y="3542853"/>
        <a:ext cx="3869570" cy="589119"/>
      </dsp:txXfrm>
    </dsp:sp>
    <dsp:sp modelId="{E98DDC9E-71C1-45BD-85D3-1B0DE6AEF246}">
      <dsp:nvSpPr>
        <dsp:cNvPr id="0" name=""/>
        <dsp:cNvSpPr/>
      </dsp:nvSpPr>
      <dsp:spPr>
        <a:xfrm>
          <a:off x="291865" y="3429376"/>
          <a:ext cx="1610828" cy="816073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Сотрудничество:</a:t>
          </a:r>
        </a:p>
      </dsp:txBody>
      <dsp:txXfrm>
        <a:off x="331702" y="3469213"/>
        <a:ext cx="1531154" cy="7363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46AD01-0F2E-4580-B0BB-B7D94EBA8AB1}">
      <dsp:nvSpPr>
        <dsp:cNvPr id="0" name=""/>
        <dsp:cNvSpPr/>
      </dsp:nvSpPr>
      <dsp:spPr>
        <a:xfrm rot="10800000">
          <a:off x="1116576" y="164"/>
          <a:ext cx="3949423" cy="48718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837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Выберите подходящее время для высказываний </a:t>
          </a:r>
        </a:p>
      </dsp:txBody>
      <dsp:txXfrm rot="10800000">
        <a:off x="1238373" y="164"/>
        <a:ext cx="3827626" cy="487189"/>
      </dsp:txXfrm>
    </dsp:sp>
    <dsp:sp modelId="{F5D9386B-BB18-448A-B9D0-1A41AF51676F}">
      <dsp:nvSpPr>
        <dsp:cNvPr id="0" name=""/>
        <dsp:cNvSpPr/>
      </dsp:nvSpPr>
      <dsp:spPr>
        <a:xfrm>
          <a:off x="872982" y="164"/>
          <a:ext cx="487189" cy="4871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961088-E650-47B4-8274-4643425D8D8E}">
      <dsp:nvSpPr>
        <dsp:cNvPr id="0" name=""/>
        <dsp:cNvSpPr/>
      </dsp:nvSpPr>
      <dsp:spPr>
        <a:xfrm rot="10800000">
          <a:off x="1116576" y="632783"/>
          <a:ext cx="3949423" cy="48718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837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Будьте конкретны </a:t>
          </a:r>
        </a:p>
      </dsp:txBody>
      <dsp:txXfrm rot="10800000">
        <a:off x="1238373" y="632783"/>
        <a:ext cx="3827626" cy="487189"/>
      </dsp:txXfrm>
    </dsp:sp>
    <dsp:sp modelId="{04BED2FE-EE0D-4FE9-81E4-A10C954CBE3F}">
      <dsp:nvSpPr>
        <dsp:cNvPr id="0" name=""/>
        <dsp:cNvSpPr/>
      </dsp:nvSpPr>
      <dsp:spPr>
        <a:xfrm>
          <a:off x="872982" y="632783"/>
          <a:ext cx="487189" cy="4871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6CE2B-F214-477C-A84E-A9D2D9AF38C4}">
      <dsp:nvSpPr>
        <dsp:cNvPr id="0" name=""/>
        <dsp:cNvSpPr/>
      </dsp:nvSpPr>
      <dsp:spPr>
        <a:xfrm rot="10800000">
          <a:off x="1116576" y="1265402"/>
          <a:ext cx="3949423" cy="48718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837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-Укажите последствия (влияние на бизнес, уважение близких) </a:t>
          </a:r>
        </a:p>
      </dsp:txBody>
      <dsp:txXfrm rot="10800000">
        <a:off x="1238373" y="1265402"/>
        <a:ext cx="3827626" cy="487189"/>
      </dsp:txXfrm>
    </dsp:sp>
    <dsp:sp modelId="{97BEFDDB-D06D-4888-B607-93ABDF644684}">
      <dsp:nvSpPr>
        <dsp:cNvPr id="0" name=""/>
        <dsp:cNvSpPr/>
      </dsp:nvSpPr>
      <dsp:spPr>
        <a:xfrm>
          <a:off x="872982" y="1265402"/>
          <a:ext cx="487189" cy="4871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084C9F-29EC-4B78-A2AB-EA0526CA6FF9}">
      <dsp:nvSpPr>
        <dsp:cNvPr id="0" name=""/>
        <dsp:cNvSpPr/>
      </dsp:nvSpPr>
      <dsp:spPr>
        <a:xfrm rot="10800000">
          <a:off x="1116576" y="1898021"/>
          <a:ext cx="3949423" cy="48718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837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-Помните об эмоциях (своих и других) и языке тела.</a:t>
          </a:r>
        </a:p>
      </dsp:txBody>
      <dsp:txXfrm rot="10800000">
        <a:off x="1238373" y="1898021"/>
        <a:ext cx="3827626" cy="487189"/>
      </dsp:txXfrm>
    </dsp:sp>
    <dsp:sp modelId="{813400A3-31B7-4A17-B580-991BCB846218}">
      <dsp:nvSpPr>
        <dsp:cNvPr id="0" name=""/>
        <dsp:cNvSpPr/>
      </dsp:nvSpPr>
      <dsp:spPr>
        <a:xfrm>
          <a:off x="872982" y="1898021"/>
          <a:ext cx="487189" cy="4871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CCC28-83E1-4F37-9C0C-F88B8BDF421C}">
      <dsp:nvSpPr>
        <dsp:cNvPr id="0" name=""/>
        <dsp:cNvSpPr/>
      </dsp:nvSpPr>
      <dsp:spPr>
        <a:xfrm rot="10800000">
          <a:off x="1116576" y="2530640"/>
          <a:ext cx="3949423" cy="48718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837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Используйте утверждения «я» - «я чувствую…»</a:t>
          </a:r>
        </a:p>
      </dsp:txBody>
      <dsp:txXfrm rot="10800000">
        <a:off x="1238373" y="2530640"/>
        <a:ext cx="3827626" cy="487189"/>
      </dsp:txXfrm>
    </dsp:sp>
    <dsp:sp modelId="{21D7AA21-99F1-44FB-964E-26DD783A535F}">
      <dsp:nvSpPr>
        <dsp:cNvPr id="0" name=""/>
        <dsp:cNvSpPr/>
      </dsp:nvSpPr>
      <dsp:spPr>
        <a:xfrm>
          <a:off x="872982" y="2530640"/>
          <a:ext cx="487189" cy="4871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0007F-3A26-431E-9343-843C982BD96A}">
      <dsp:nvSpPr>
        <dsp:cNvPr id="0" name=""/>
        <dsp:cNvSpPr/>
      </dsp:nvSpPr>
      <dsp:spPr>
        <a:xfrm rot="10800000">
          <a:off x="1116576" y="3163259"/>
          <a:ext cx="3949423" cy="48718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837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Отделить человека от поведения </a:t>
          </a:r>
        </a:p>
      </dsp:txBody>
      <dsp:txXfrm rot="10800000">
        <a:off x="1238373" y="3163259"/>
        <a:ext cx="3827626" cy="487189"/>
      </dsp:txXfrm>
    </dsp:sp>
    <dsp:sp modelId="{9D8771E2-8F2B-40C7-80B3-289579C4E809}">
      <dsp:nvSpPr>
        <dsp:cNvPr id="0" name=""/>
        <dsp:cNvSpPr/>
      </dsp:nvSpPr>
      <dsp:spPr>
        <a:xfrm>
          <a:off x="872982" y="3163259"/>
          <a:ext cx="487189" cy="4871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4D4A5-C389-465C-8254-FE25DF6D537A}">
      <dsp:nvSpPr>
        <dsp:cNvPr id="0" name=""/>
        <dsp:cNvSpPr/>
      </dsp:nvSpPr>
      <dsp:spPr>
        <a:xfrm rot="10800000">
          <a:off x="1116576" y="3795878"/>
          <a:ext cx="3949423" cy="48718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837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Предлагаем решения </a:t>
          </a:r>
        </a:p>
      </dsp:txBody>
      <dsp:txXfrm rot="10800000">
        <a:off x="1238373" y="3795878"/>
        <a:ext cx="3827626" cy="487189"/>
      </dsp:txXfrm>
    </dsp:sp>
    <dsp:sp modelId="{252F7A77-9F3D-4ED9-9258-D2591EB90DD6}">
      <dsp:nvSpPr>
        <dsp:cNvPr id="0" name=""/>
        <dsp:cNvSpPr/>
      </dsp:nvSpPr>
      <dsp:spPr>
        <a:xfrm>
          <a:off x="872982" y="3795878"/>
          <a:ext cx="487189" cy="4871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9C1260-B62C-41B0-8329-F8F62695E11A}">
      <dsp:nvSpPr>
        <dsp:cNvPr id="0" name=""/>
        <dsp:cNvSpPr/>
      </dsp:nvSpPr>
      <dsp:spPr>
        <a:xfrm>
          <a:off x="-4785915" y="-733533"/>
          <a:ext cx="5700399" cy="5700399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6520D6-584A-4F5D-A564-7F74F132ACF4}">
      <dsp:nvSpPr>
        <dsp:cNvPr id="0" name=""/>
        <dsp:cNvSpPr/>
      </dsp:nvSpPr>
      <dsp:spPr>
        <a:xfrm>
          <a:off x="590501" y="423333"/>
          <a:ext cx="5538414" cy="8466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042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tx1"/>
              </a:solidFill>
            </a:rPr>
            <a:t>Четко обозначьте свою позицию что это заблуждение</a:t>
          </a:r>
        </a:p>
      </dsp:txBody>
      <dsp:txXfrm>
        <a:off x="590501" y="423333"/>
        <a:ext cx="5538414" cy="846666"/>
      </dsp:txXfrm>
    </dsp:sp>
    <dsp:sp modelId="{B89E2825-2DF8-4740-99AD-CD5BD9C256EE}">
      <dsp:nvSpPr>
        <dsp:cNvPr id="0" name=""/>
        <dsp:cNvSpPr/>
      </dsp:nvSpPr>
      <dsp:spPr>
        <a:xfrm>
          <a:off x="58978" y="317499"/>
          <a:ext cx="1058333" cy="1058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E95A5F-582F-46E6-85C3-3126B75CD049}">
      <dsp:nvSpPr>
        <dsp:cNvPr id="0" name=""/>
        <dsp:cNvSpPr/>
      </dsp:nvSpPr>
      <dsp:spPr>
        <a:xfrm>
          <a:off x="895908" y="1693333"/>
          <a:ext cx="5235363" cy="84666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042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tx1"/>
              </a:solidFill>
            </a:rPr>
            <a:t>Объясните почему это заблуждение</a:t>
          </a:r>
        </a:p>
      </dsp:txBody>
      <dsp:txXfrm>
        <a:off x="895908" y="1693333"/>
        <a:ext cx="5235363" cy="846666"/>
      </dsp:txXfrm>
    </dsp:sp>
    <dsp:sp modelId="{DFC23F2B-4E7B-448E-8E40-71FBA3A5A24A}">
      <dsp:nvSpPr>
        <dsp:cNvPr id="0" name=""/>
        <dsp:cNvSpPr/>
      </dsp:nvSpPr>
      <dsp:spPr>
        <a:xfrm>
          <a:off x="366742" y="1587499"/>
          <a:ext cx="1058333" cy="1058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C344B-DD04-4A5E-8C79-797F86A7D147}">
      <dsp:nvSpPr>
        <dsp:cNvPr id="0" name=""/>
        <dsp:cNvSpPr/>
      </dsp:nvSpPr>
      <dsp:spPr>
        <a:xfrm>
          <a:off x="588145" y="2963333"/>
          <a:ext cx="5543126" cy="8466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042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tx1"/>
              </a:solidFill>
            </a:rPr>
            <a:t>Замените заблуждение на альтернативную гипотезу объяснение</a:t>
          </a:r>
        </a:p>
      </dsp:txBody>
      <dsp:txXfrm>
        <a:off x="588145" y="2963333"/>
        <a:ext cx="5543126" cy="846666"/>
      </dsp:txXfrm>
    </dsp:sp>
    <dsp:sp modelId="{A2762D45-F9B3-4144-BA95-F865F37E1E5E}">
      <dsp:nvSpPr>
        <dsp:cNvPr id="0" name=""/>
        <dsp:cNvSpPr/>
      </dsp:nvSpPr>
      <dsp:spPr>
        <a:xfrm>
          <a:off x="58978" y="2857499"/>
          <a:ext cx="1058333" cy="10583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179AE-E036-45A7-B281-980EF5E533D8}">
      <dsp:nvSpPr>
        <dsp:cNvPr id="0" name=""/>
        <dsp:cNvSpPr/>
      </dsp:nvSpPr>
      <dsp:spPr>
        <a:xfrm>
          <a:off x="0" y="1532"/>
          <a:ext cx="6096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440A3-9F3A-4921-9DF7-334624A15B9B}">
      <dsp:nvSpPr>
        <dsp:cNvPr id="0" name=""/>
        <dsp:cNvSpPr/>
      </dsp:nvSpPr>
      <dsp:spPr>
        <a:xfrm>
          <a:off x="0" y="1532"/>
          <a:ext cx="6096000" cy="1045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Материалы для культивирования клеток, такие как </a:t>
          </a:r>
          <a:r>
            <a:rPr lang="ru-RU" sz="1700" b="1" kern="1200" dirty="0"/>
            <a:t>яичный белок</a:t>
          </a:r>
          <a:r>
            <a:rPr lang="ru-RU" sz="1700" kern="1200" dirty="0"/>
            <a:t>, используются </a:t>
          </a:r>
          <a:r>
            <a:rPr lang="ru-RU" sz="1700" b="1" kern="1200" dirty="0"/>
            <a:t>для выращивания вируса или бактерий </a:t>
          </a:r>
          <a:r>
            <a:rPr lang="ru-RU" sz="1700" kern="1200" dirty="0"/>
            <a:t>в количестве, достаточном </a:t>
          </a:r>
          <a:r>
            <a:rPr lang="ru-RU" sz="1700" b="1" kern="1200" dirty="0"/>
            <a:t>для создания вакцины</a:t>
          </a:r>
          <a:r>
            <a:rPr lang="ru-RU" sz="1700" kern="1200" dirty="0"/>
            <a:t>. </a:t>
          </a:r>
        </a:p>
      </dsp:txBody>
      <dsp:txXfrm>
        <a:off x="0" y="1532"/>
        <a:ext cx="6096000" cy="1045418"/>
      </dsp:txXfrm>
    </dsp:sp>
    <dsp:sp modelId="{E87496B6-A50D-4065-B729-13036900A0C1}">
      <dsp:nvSpPr>
        <dsp:cNvPr id="0" name=""/>
        <dsp:cNvSpPr/>
      </dsp:nvSpPr>
      <dsp:spPr>
        <a:xfrm>
          <a:off x="0" y="1046951"/>
          <a:ext cx="6096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90E6D5-0F36-42A0-BE59-A7E7E3171BA1}">
      <dsp:nvSpPr>
        <dsp:cNvPr id="0" name=""/>
        <dsp:cNvSpPr/>
      </dsp:nvSpPr>
      <dsp:spPr>
        <a:xfrm>
          <a:off x="0" y="1046951"/>
          <a:ext cx="6096000" cy="1045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Инактивирующие ингредиенты, такие как </a:t>
          </a:r>
          <a:r>
            <a:rPr lang="ru-RU" sz="1700" b="1" kern="1200" dirty="0"/>
            <a:t>формальдегид</a:t>
          </a:r>
          <a:r>
            <a:rPr lang="ru-RU" sz="1700" kern="1200" dirty="0"/>
            <a:t>, используются в процессе производства </a:t>
          </a:r>
          <a:r>
            <a:rPr lang="ru-RU" sz="1700" b="1" kern="1200" dirty="0"/>
            <a:t>для уничтожения вирусов или инактивации токсинов</a:t>
          </a:r>
          <a:r>
            <a:rPr lang="ru-RU" sz="1700" kern="1200" dirty="0"/>
            <a:t> в процессе производства. </a:t>
          </a:r>
        </a:p>
      </dsp:txBody>
      <dsp:txXfrm>
        <a:off x="0" y="1046951"/>
        <a:ext cx="6096000" cy="1045418"/>
      </dsp:txXfrm>
    </dsp:sp>
    <dsp:sp modelId="{8237EBA9-AE1E-441B-80B7-840D9C1F370A}">
      <dsp:nvSpPr>
        <dsp:cNvPr id="0" name=""/>
        <dsp:cNvSpPr/>
      </dsp:nvSpPr>
      <dsp:spPr>
        <a:xfrm>
          <a:off x="0" y="2092369"/>
          <a:ext cx="6096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F32BFD-033E-4B7D-B220-ECC59362FC3E}">
      <dsp:nvSpPr>
        <dsp:cNvPr id="0" name=""/>
        <dsp:cNvSpPr/>
      </dsp:nvSpPr>
      <dsp:spPr>
        <a:xfrm>
          <a:off x="0" y="2092369"/>
          <a:ext cx="6096000" cy="1045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Антибиотики</a:t>
          </a:r>
          <a:r>
            <a:rPr lang="ru-RU" sz="1700" kern="1200" dirty="0"/>
            <a:t>, такие как </a:t>
          </a:r>
          <a:r>
            <a:rPr lang="ru-RU" sz="1700" kern="1200" dirty="0" err="1"/>
            <a:t>неомицин</a:t>
          </a:r>
          <a:r>
            <a:rPr lang="ru-RU" sz="1700" kern="1200" dirty="0"/>
            <a:t>, используются в процессе производства вакцины для </a:t>
          </a:r>
          <a:r>
            <a:rPr lang="ru-RU" sz="1700" b="1" kern="1200" dirty="0"/>
            <a:t>предотвращения заражения бактериями</a:t>
          </a:r>
          <a:r>
            <a:rPr lang="ru-RU" sz="1700" kern="1200" dirty="0"/>
            <a:t>. </a:t>
          </a:r>
        </a:p>
      </dsp:txBody>
      <dsp:txXfrm>
        <a:off x="0" y="2092369"/>
        <a:ext cx="6096000" cy="104541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8B2D8-3890-4DF2-BCF0-D90ACBBB07FF}">
      <dsp:nvSpPr>
        <dsp:cNvPr id="0" name=""/>
        <dsp:cNvSpPr/>
      </dsp:nvSpPr>
      <dsp:spPr>
        <a:xfrm rot="10800000">
          <a:off x="1231093" y="916"/>
          <a:ext cx="9702383" cy="600403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Простые короткие ясные мысли повторно</a:t>
          </a:r>
        </a:p>
      </dsp:txBody>
      <dsp:txXfrm rot="10800000">
        <a:off x="1381194" y="916"/>
        <a:ext cx="9552282" cy="600403"/>
      </dsp:txXfrm>
    </dsp:sp>
    <dsp:sp modelId="{A00F85F0-CF45-4063-8A0E-930282C5F064}">
      <dsp:nvSpPr>
        <dsp:cNvPr id="0" name=""/>
        <dsp:cNvSpPr/>
      </dsp:nvSpPr>
      <dsp:spPr>
        <a:xfrm>
          <a:off x="0" y="26517"/>
          <a:ext cx="600403" cy="6004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5AF36-824F-46F2-B336-1079CDF698E6}">
      <dsp:nvSpPr>
        <dsp:cNvPr id="0" name=""/>
        <dsp:cNvSpPr/>
      </dsp:nvSpPr>
      <dsp:spPr>
        <a:xfrm rot="10800000">
          <a:off x="1231093" y="780545"/>
          <a:ext cx="9702383" cy="600403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tx1"/>
              </a:solidFill>
            </a:rPr>
            <a:t>Не переоценивайте значимость данных научных исследований</a:t>
          </a:r>
        </a:p>
      </dsp:txBody>
      <dsp:txXfrm rot="10800000">
        <a:off x="1381194" y="780545"/>
        <a:ext cx="9552282" cy="600403"/>
      </dsp:txXfrm>
    </dsp:sp>
    <dsp:sp modelId="{6EA5A046-B6E2-434C-86B4-7057EC25EE54}">
      <dsp:nvSpPr>
        <dsp:cNvPr id="0" name=""/>
        <dsp:cNvSpPr/>
      </dsp:nvSpPr>
      <dsp:spPr>
        <a:xfrm>
          <a:off x="0" y="783877"/>
          <a:ext cx="600403" cy="60040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BEF8B-AAA4-4955-AA19-48F16A478646}">
      <dsp:nvSpPr>
        <dsp:cNvPr id="0" name=""/>
        <dsp:cNvSpPr/>
      </dsp:nvSpPr>
      <dsp:spPr>
        <a:xfrm rot="10800000">
          <a:off x="1231093" y="1560174"/>
          <a:ext cx="9702383" cy="60040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tx1"/>
              </a:solidFill>
            </a:rPr>
            <a:t>Личный пример (вакцинировали бы вы своего ребёнка?)</a:t>
          </a:r>
        </a:p>
      </dsp:txBody>
      <dsp:txXfrm rot="10800000">
        <a:off x="1381194" y="1560174"/>
        <a:ext cx="9552282" cy="600403"/>
      </dsp:txXfrm>
    </dsp:sp>
    <dsp:sp modelId="{72F4F080-51ED-4008-806F-D662586AEE05}">
      <dsp:nvSpPr>
        <dsp:cNvPr id="0" name=""/>
        <dsp:cNvSpPr/>
      </dsp:nvSpPr>
      <dsp:spPr>
        <a:xfrm>
          <a:off x="0" y="1563506"/>
          <a:ext cx="600403" cy="60040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0D3491-ABE0-4C8B-8DD3-58A81C7DA00D}">
      <dsp:nvSpPr>
        <dsp:cNvPr id="0" name=""/>
        <dsp:cNvSpPr/>
      </dsp:nvSpPr>
      <dsp:spPr>
        <a:xfrm rot="10800000">
          <a:off x="1231093" y="2339803"/>
          <a:ext cx="9702383" cy="600403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tx1"/>
              </a:solidFill>
            </a:rPr>
            <a:t>Клинические примеры</a:t>
          </a:r>
        </a:p>
      </dsp:txBody>
      <dsp:txXfrm rot="10800000">
        <a:off x="1381194" y="2339803"/>
        <a:ext cx="9552282" cy="600403"/>
      </dsp:txXfrm>
    </dsp:sp>
    <dsp:sp modelId="{0D840AF3-D4ED-441A-A112-5A2D6EB3A01F}">
      <dsp:nvSpPr>
        <dsp:cNvPr id="0" name=""/>
        <dsp:cNvSpPr/>
      </dsp:nvSpPr>
      <dsp:spPr>
        <a:xfrm>
          <a:off x="0" y="2343135"/>
          <a:ext cx="600403" cy="60040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638917-1070-4D57-BF47-70972BAA4846}">
      <dsp:nvSpPr>
        <dsp:cNvPr id="0" name=""/>
        <dsp:cNvSpPr/>
      </dsp:nvSpPr>
      <dsp:spPr>
        <a:xfrm rot="10800000">
          <a:off x="1231093" y="3119432"/>
          <a:ext cx="9702383" cy="600403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tx1"/>
              </a:solidFill>
            </a:rPr>
            <a:t>Уверенность и компетентность</a:t>
          </a:r>
        </a:p>
      </dsp:txBody>
      <dsp:txXfrm rot="10800000">
        <a:off x="1381194" y="3119432"/>
        <a:ext cx="9552282" cy="600403"/>
      </dsp:txXfrm>
    </dsp:sp>
    <dsp:sp modelId="{15D21511-0356-40A5-BD51-D4C6230E2639}">
      <dsp:nvSpPr>
        <dsp:cNvPr id="0" name=""/>
        <dsp:cNvSpPr/>
      </dsp:nvSpPr>
      <dsp:spPr>
        <a:xfrm>
          <a:off x="0" y="3122764"/>
          <a:ext cx="600403" cy="600403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3B910E-2B50-4C49-8C0D-3F8D66B85FFC}">
      <dsp:nvSpPr>
        <dsp:cNvPr id="0" name=""/>
        <dsp:cNvSpPr/>
      </dsp:nvSpPr>
      <dsp:spPr>
        <a:xfrm rot="10800000">
          <a:off x="1231093" y="3899061"/>
          <a:ext cx="9702383" cy="600403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tx1"/>
              </a:solidFill>
            </a:rPr>
            <a:t>Приготовьте заранее ответы на частые вопросы и жестко придерживайтесь выбранных формулировок</a:t>
          </a:r>
        </a:p>
      </dsp:txBody>
      <dsp:txXfrm rot="10800000">
        <a:off x="1381194" y="3899061"/>
        <a:ext cx="9552282" cy="600403"/>
      </dsp:txXfrm>
    </dsp:sp>
    <dsp:sp modelId="{A1012B33-E263-4F35-A861-C5F4CC02DE4E}">
      <dsp:nvSpPr>
        <dsp:cNvPr id="0" name=""/>
        <dsp:cNvSpPr/>
      </dsp:nvSpPr>
      <dsp:spPr>
        <a:xfrm>
          <a:off x="0" y="3902393"/>
          <a:ext cx="600403" cy="600403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06C65-7280-4E84-AB2B-7B9003ED61B7}">
      <dsp:nvSpPr>
        <dsp:cNvPr id="0" name=""/>
        <dsp:cNvSpPr/>
      </dsp:nvSpPr>
      <dsp:spPr>
        <a:xfrm rot="10800000">
          <a:off x="1231093" y="4678690"/>
          <a:ext cx="9702383" cy="600403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7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tx1"/>
              </a:solidFill>
            </a:rPr>
            <a:t>Недостаточно просто рассказать об эффектах вакцины – </a:t>
          </a:r>
          <a:br>
            <a:rPr lang="en-US" sz="1600" b="1" kern="1200">
              <a:solidFill>
                <a:schemeClr val="tx1"/>
              </a:solidFill>
            </a:rPr>
          </a:br>
          <a:r>
            <a:rPr lang="ru-RU" sz="1600" b="1" kern="1200">
              <a:solidFill>
                <a:schemeClr val="tx1"/>
              </a:solidFill>
            </a:rPr>
            <a:t>уважайте страхи и фобии пациентов</a:t>
          </a:r>
        </a:p>
      </dsp:txBody>
      <dsp:txXfrm rot="10800000">
        <a:off x="1381194" y="4678690"/>
        <a:ext cx="9552282" cy="600403"/>
      </dsp:txXfrm>
    </dsp:sp>
    <dsp:sp modelId="{C39E5721-0CF7-4BB4-9CC8-C2BEAAC3F235}">
      <dsp:nvSpPr>
        <dsp:cNvPr id="0" name=""/>
        <dsp:cNvSpPr/>
      </dsp:nvSpPr>
      <dsp:spPr>
        <a:xfrm>
          <a:off x="0" y="4679607"/>
          <a:ext cx="600403" cy="600403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136F57-3D6E-4B9F-8DE6-A85F2CE6A1A7}">
      <dsp:nvSpPr>
        <dsp:cNvPr id="0" name=""/>
        <dsp:cNvSpPr/>
      </dsp:nvSpPr>
      <dsp:spPr>
        <a:xfrm>
          <a:off x="0" y="41470"/>
          <a:ext cx="4844199" cy="11101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ЛЮДИ С НАИБОЛЕЕ ВЫСОКИМ УРОВНЕМ ОБРАЗОВАНИЯ ИМЕЮТ НАИБОЛЕЕ ВЫСОКИЙ РАЗБРОС В ОТНОШЕНИИ К ВАКЦИНАЦИИ</a:t>
          </a:r>
        </a:p>
      </dsp:txBody>
      <dsp:txXfrm>
        <a:off x="54194" y="95664"/>
        <a:ext cx="4735811" cy="1001776"/>
      </dsp:txXfrm>
    </dsp:sp>
    <dsp:sp modelId="{F48DEEF6-6448-4FD5-9D7A-9842A68AFE53}">
      <dsp:nvSpPr>
        <dsp:cNvPr id="0" name=""/>
        <dsp:cNvSpPr/>
      </dsp:nvSpPr>
      <dsp:spPr>
        <a:xfrm>
          <a:off x="0" y="1207143"/>
          <a:ext cx="2621913" cy="111016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accent1">
                  <a:lumMod val="50000"/>
                </a:schemeClr>
              </a:solidFill>
            </a:rPr>
            <a:t>Они осознают научные доводы </a:t>
          </a:r>
        </a:p>
      </dsp:txBody>
      <dsp:txXfrm>
        <a:off x="54194" y="1261337"/>
        <a:ext cx="2513525" cy="1001776"/>
      </dsp:txXfrm>
    </dsp:sp>
    <dsp:sp modelId="{A1938CE0-9411-4C65-A2C4-1EEBA0B971A1}">
      <dsp:nvSpPr>
        <dsp:cNvPr id="0" name=""/>
        <dsp:cNvSpPr/>
      </dsp:nvSpPr>
      <dsp:spPr>
        <a:xfrm>
          <a:off x="1695040" y="2334709"/>
          <a:ext cx="3153890" cy="1110164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accent1">
                  <a:lumMod val="50000"/>
                </a:schemeClr>
              </a:solidFill>
            </a:rPr>
            <a:t>Но порой имеют высокий уровень недоверия к государственным институтам</a:t>
          </a:r>
        </a:p>
      </dsp:txBody>
      <dsp:txXfrm>
        <a:off x="1749234" y="2388903"/>
        <a:ext cx="3045502" cy="1001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C3771-C3B1-4204-AFEC-7CAA996A5006}">
      <dsp:nvSpPr>
        <dsp:cNvPr id="0" name=""/>
        <dsp:cNvSpPr/>
      </dsp:nvSpPr>
      <dsp:spPr>
        <a:xfrm>
          <a:off x="971583" y="720079"/>
          <a:ext cx="3836193" cy="1198810"/>
        </a:xfrm>
        <a:prstGeom prst="rect">
          <a:avLst/>
        </a:prstGeom>
        <a:solidFill>
          <a:schemeClr val="accent6">
            <a:lumMod val="40000"/>
            <a:lumOff val="60000"/>
            <a:alpha val="40000"/>
          </a:schemeClr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994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Дефицит объективной информации</a:t>
          </a:r>
          <a:endParaRPr lang="ru-RU" sz="2400" kern="1200" dirty="0"/>
        </a:p>
      </dsp:txBody>
      <dsp:txXfrm>
        <a:off x="971583" y="720079"/>
        <a:ext cx="3836193" cy="1198810"/>
      </dsp:txXfrm>
    </dsp:sp>
    <dsp:sp modelId="{6A1717E1-2C7A-488A-B6C0-C0DEA194ED44}">
      <dsp:nvSpPr>
        <dsp:cNvPr id="0" name=""/>
        <dsp:cNvSpPr/>
      </dsp:nvSpPr>
      <dsp:spPr>
        <a:xfrm>
          <a:off x="251521" y="216019"/>
          <a:ext cx="1470456" cy="125875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183A9B-6AC7-41C8-B892-C2E961DB0E44}">
      <dsp:nvSpPr>
        <dsp:cNvPr id="0" name=""/>
        <dsp:cNvSpPr/>
      </dsp:nvSpPr>
      <dsp:spPr>
        <a:xfrm>
          <a:off x="3779925" y="2088236"/>
          <a:ext cx="3836193" cy="1198810"/>
        </a:xfrm>
        <a:prstGeom prst="rect">
          <a:avLst/>
        </a:prstGeom>
        <a:solidFill>
          <a:srgbClr val="FFFF00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994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Недоверие к медицине в целом</a:t>
          </a:r>
        </a:p>
      </dsp:txBody>
      <dsp:txXfrm>
        <a:off x="3779925" y="2088236"/>
        <a:ext cx="3836193" cy="1198810"/>
      </dsp:txXfrm>
    </dsp:sp>
    <dsp:sp modelId="{582A369D-AA85-4771-B624-0FAA5CF3473C}">
      <dsp:nvSpPr>
        <dsp:cNvPr id="0" name=""/>
        <dsp:cNvSpPr/>
      </dsp:nvSpPr>
      <dsp:spPr>
        <a:xfrm>
          <a:off x="6875808" y="864091"/>
          <a:ext cx="2088679" cy="155163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3FB36-47E6-4A82-8D85-3EF4E368B0D9}">
      <dsp:nvSpPr>
        <dsp:cNvPr id="0" name=""/>
        <dsp:cNvSpPr/>
      </dsp:nvSpPr>
      <dsp:spPr>
        <a:xfrm>
          <a:off x="2210780" y="3507813"/>
          <a:ext cx="3836193" cy="1198810"/>
        </a:xfrm>
        <a:prstGeom prst="rect">
          <a:avLst/>
        </a:prstGeom>
        <a:solidFill>
          <a:schemeClr val="accent2">
            <a:lumMod val="40000"/>
            <a:lumOff val="60000"/>
            <a:alpha val="4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994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Антивакцинальное движение</a:t>
          </a:r>
        </a:p>
      </dsp:txBody>
      <dsp:txXfrm>
        <a:off x="2210780" y="3507813"/>
        <a:ext cx="3836193" cy="1198810"/>
      </dsp:txXfrm>
    </dsp:sp>
    <dsp:sp modelId="{0830C0D3-191F-4AE3-8C19-6D05BAE4A6E3}">
      <dsp:nvSpPr>
        <dsp:cNvPr id="0" name=""/>
        <dsp:cNvSpPr/>
      </dsp:nvSpPr>
      <dsp:spPr>
        <a:xfrm>
          <a:off x="266261" y="2257749"/>
          <a:ext cx="2461655" cy="188981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AE046-6136-4607-B1BC-26524D572A09}">
      <dsp:nvSpPr>
        <dsp:cNvPr id="0" name=""/>
        <dsp:cNvSpPr/>
      </dsp:nvSpPr>
      <dsp:spPr>
        <a:xfrm rot="10800000">
          <a:off x="664123" y="0"/>
          <a:ext cx="1902159" cy="5426015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00EB0-9B9A-492E-BEF4-210AB4382EB2}">
      <dsp:nvSpPr>
        <dsp:cNvPr id="0" name=""/>
        <dsp:cNvSpPr/>
      </dsp:nvSpPr>
      <dsp:spPr>
        <a:xfrm>
          <a:off x="1188602" y="223741"/>
          <a:ext cx="2612055" cy="10188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Эмоции</a:t>
          </a:r>
          <a:endParaRPr lang="ru-RU" sz="1400" b="1" kern="1200" dirty="0"/>
        </a:p>
      </dsp:txBody>
      <dsp:txXfrm>
        <a:off x="1238338" y="273477"/>
        <a:ext cx="2512583" cy="919371"/>
      </dsp:txXfrm>
    </dsp:sp>
    <dsp:sp modelId="{4456BC0F-6A6C-4BF8-A502-B36D0A3DBC7A}">
      <dsp:nvSpPr>
        <dsp:cNvPr id="0" name=""/>
        <dsp:cNvSpPr/>
      </dsp:nvSpPr>
      <dsp:spPr>
        <a:xfrm>
          <a:off x="1202268" y="1338474"/>
          <a:ext cx="2548490" cy="11912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Шаблоны восприятия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общие рекомендации или советы, основанные на статистической очевидности</a:t>
          </a:r>
          <a:endParaRPr lang="ru-RU" sz="1400" b="1" kern="1200" dirty="0"/>
        </a:p>
      </dsp:txBody>
      <dsp:txXfrm>
        <a:off x="1260419" y="1396625"/>
        <a:ext cx="2432188" cy="1074921"/>
      </dsp:txXfrm>
    </dsp:sp>
    <dsp:sp modelId="{7033B209-C27B-46EB-9DF0-CD51FBDAE75B}">
      <dsp:nvSpPr>
        <dsp:cNvPr id="0" name=""/>
        <dsp:cNvSpPr/>
      </dsp:nvSpPr>
      <dsp:spPr>
        <a:xfrm>
          <a:off x="1422318" y="2922767"/>
          <a:ext cx="2144622" cy="9707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Личный опыт</a:t>
          </a:r>
        </a:p>
      </dsp:txBody>
      <dsp:txXfrm>
        <a:off x="1469705" y="2970154"/>
        <a:ext cx="2049848" cy="875955"/>
      </dsp:txXfrm>
    </dsp:sp>
    <dsp:sp modelId="{2D753B62-C3A8-4C93-BC8C-5EA0375C00B7}">
      <dsp:nvSpPr>
        <dsp:cNvPr id="0" name=""/>
        <dsp:cNvSpPr/>
      </dsp:nvSpPr>
      <dsp:spPr>
        <a:xfrm>
          <a:off x="1364065" y="3978013"/>
          <a:ext cx="2261128" cy="8198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Информация</a:t>
          </a:r>
        </a:p>
      </dsp:txBody>
      <dsp:txXfrm>
        <a:off x="1404085" y="4018033"/>
        <a:ext cx="2181088" cy="7397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AE046-6136-4607-B1BC-26524D572A09}">
      <dsp:nvSpPr>
        <dsp:cNvPr id="0" name=""/>
        <dsp:cNvSpPr/>
      </dsp:nvSpPr>
      <dsp:spPr>
        <a:xfrm rot="10800000">
          <a:off x="619631" y="0"/>
          <a:ext cx="2388965" cy="5426015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00EB0-9B9A-492E-BEF4-210AB4382EB2}">
      <dsp:nvSpPr>
        <dsp:cNvPr id="0" name=""/>
        <dsp:cNvSpPr/>
      </dsp:nvSpPr>
      <dsp:spPr>
        <a:xfrm>
          <a:off x="1814114" y="543131"/>
          <a:ext cx="1581934" cy="77151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Информация</a:t>
          </a:r>
        </a:p>
      </dsp:txBody>
      <dsp:txXfrm>
        <a:off x="1851776" y="580793"/>
        <a:ext cx="1506610" cy="696187"/>
      </dsp:txXfrm>
    </dsp:sp>
    <dsp:sp modelId="{4456BC0F-6A6C-4BF8-A502-B36D0A3DBC7A}">
      <dsp:nvSpPr>
        <dsp:cNvPr id="0" name=""/>
        <dsp:cNvSpPr/>
      </dsp:nvSpPr>
      <dsp:spPr>
        <a:xfrm>
          <a:off x="1814114" y="1411081"/>
          <a:ext cx="1581934" cy="77151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Данные статистики</a:t>
          </a:r>
        </a:p>
      </dsp:txBody>
      <dsp:txXfrm>
        <a:off x="1851776" y="1448743"/>
        <a:ext cx="1506610" cy="696187"/>
      </dsp:txXfrm>
    </dsp:sp>
    <dsp:sp modelId="{7033B209-C27B-46EB-9DF0-CD51FBDAE75B}">
      <dsp:nvSpPr>
        <dsp:cNvPr id="0" name=""/>
        <dsp:cNvSpPr/>
      </dsp:nvSpPr>
      <dsp:spPr>
        <a:xfrm>
          <a:off x="1814114" y="2279032"/>
          <a:ext cx="1581934" cy="77151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Научные доказательства</a:t>
          </a:r>
        </a:p>
      </dsp:txBody>
      <dsp:txXfrm>
        <a:off x="1851776" y="2316694"/>
        <a:ext cx="1506610" cy="696187"/>
      </dsp:txXfrm>
    </dsp:sp>
    <dsp:sp modelId="{2D753B62-C3A8-4C93-BC8C-5EA0375C00B7}">
      <dsp:nvSpPr>
        <dsp:cNvPr id="0" name=""/>
        <dsp:cNvSpPr/>
      </dsp:nvSpPr>
      <dsp:spPr>
        <a:xfrm>
          <a:off x="1814114" y="3146982"/>
          <a:ext cx="1581934" cy="77151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Научные Исследования</a:t>
          </a:r>
        </a:p>
      </dsp:txBody>
      <dsp:txXfrm>
        <a:off x="1851776" y="3184644"/>
        <a:ext cx="1506610" cy="696187"/>
      </dsp:txXfrm>
    </dsp:sp>
    <dsp:sp modelId="{C0583BB3-2965-4114-8025-C5E5D011247B}">
      <dsp:nvSpPr>
        <dsp:cNvPr id="0" name=""/>
        <dsp:cNvSpPr/>
      </dsp:nvSpPr>
      <dsp:spPr>
        <a:xfrm>
          <a:off x="1814114" y="4014933"/>
          <a:ext cx="1581934" cy="77151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Логические рассуждения</a:t>
          </a:r>
        </a:p>
      </dsp:txBody>
      <dsp:txXfrm>
        <a:off x="1851776" y="4052595"/>
        <a:ext cx="1506610" cy="6961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86CCD-13D9-4CCB-A5A7-285AE3895468}">
      <dsp:nvSpPr>
        <dsp:cNvPr id="0" name=""/>
        <dsp:cNvSpPr/>
      </dsp:nvSpPr>
      <dsp:spPr>
        <a:xfrm>
          <a:off x="0" y="177602"/>
          <a:ext cx="9239716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Принципы успешной «доверительной» коммуникации врача и пациента</a:t>
          </a:r>
        </a:p>
      </dsp:txBody>
      <dsp:txXfrm>
        <a:off x="44664" y="222266"/>
        <a:ext cx="9150388" cy="825612"/>
      </dsp:txXfrm>
    </dsp:sp>
    <dsp:sp modelId="{1977E68B-21FA-41C5-9503-310E30994B46}">
      <dsp:nvSpPr>
        <dsp:cNvPr id="0" name=""/>
        <dsp:cNvSpPr/>
      </dsp:nvSpPr>
      <dsp:spPr>
        <a:xfrm>
          <a:off x="0" y="1092542"/>
          <a:ext cx="9239716" cy="928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3361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Уверенность (компетентность)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/>
            <a:t>Контроль </a:t>
          </a:r>
          <a:r>
            <a:rPr lang="ru-RU" sz="1800" kern="1200" dirty="0"/>
            <a:t>над эмоциями (спокойная размеренная беседа)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kern="1200" dirty="0"/>
            <a:t>Последовательность: вопрос – ответ</a:t>
          </a:r>
        </a:p>
      </dsp:txBody>
      <dsp:txXfrm>
        <a:off x="0" y="1092542"/>
        <a:ext cx="9239716" cy="928395"/>
      </dsp:txXfrm>
    </dsp:sp>
    <dsp:sp modelId="{F75A9E40-4FEF-4E7A-8CC3-C4914724B406}">
      <dsp:nvSpPr>
        <dsp:cNvPr id="0" name=""/>
        <dsp:cNvSpPr/>
      </dsp:nvSpPr>
      <dsp:spPr>
        <a:xfrm>
          <a:off x="0" y="2020937"/>
          <a:ext cx="9239716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/>
            <a:t>Грамотное представление информации:</a:t>
          </a:r>
          <a:endParaRPr lang="ru-RU" sz="2300" kern="1200" dirty="0"/>
        </a:p>
      </dsp:txBody>
      <dsp:txXfrm>
        <a:off x="44664" y="2065601"/>
        <a:ext cx="9150388" cy="825612"/>
      </dsp:txXfrm>
    </dsp:sp>
    <dsp:sp modelId="{ED02960B-3701-4119-BA2A-A7CE7048C0AF}">
      <dsp:nvSpPr>
        <dsp:cNvPr id="0" name=""/>
        <dsp:cNvSpPr/>
      </dsp:nvSpPr>
      <dsp:spPr>
        <a:xfrm>
          <a:off x="0" y="2935877"/>
          <a:ext cx="9239716" cy="1237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3361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/>
            <a:t>Качество:</a:t>
          </a:r>
          <a:r>
            <a:rPr lang="ru-RU" sz="1800" kern="1200"/>
            <a:t> объективность, истинность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/>
            <a:t>Количество:</a:t>
          </a:r>
          <a:r>
            <a:rPr lang="ru-RU" sz="1800" kern="1200"/>
            <a:t> принцип разумной достаточности (Не злоупотреблять научными данными)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/>
            <a:t>Структурированность:</a:t>
          </a:r>
          <a:r>
            <a:rPr lang="ru-RU" sz="1800" kern="1200"/>
            <a:t> не отклоняться от темы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kern="1200"/>
            <a:t>Понятность</a:t>
          </a:r>
          <a:r>
            <a:rPr lang="ru-RU" sz="1800" kern="1200"/>
            <a:t>: выражаться ясно, простым языком</a:t>
          </a:r>
        </a:p>
      </dsp:txBody>
      <dsp:txXfrm>
        <a:off x="0" y="2935877"/>
        <a:ext cx="9239716" cy="12378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4CE46-90D6-4453-A656-233CC060CBD1}">
      <dsp:nvSpPr>
        <dsp:cNvPr id="0" name=""/>
        <dsp:cNvSpPr/>
      </dsp:nvSpPr>
      <dsp:spPr>
        <a:xfrm>
          <a:off x="254553" y="1386291"/>
          <a:ext cx="1054381" cy="1054381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tx1"/>
              </a:solidFill>
            </a:rPr>
            <a:t>Взрослый</a:t>
          </a:r>
        </a:p>
      </dsp:txBody>
      <dsp:txXfrm>
        <a:off x="408964" y="1540702"/>
        <a:ext cx="745559" cy="745559"/>
      </dsp:txXfrm>
    </dsp:sp>
    <dsp:sp modelId="{20E68351-5087-4A44-A32D-F5A137270C24}">
      <dsp:nvSpPr>
        <dsp:cNvPr id="0" name=""/>
        <dsp:cNvSpPr/>
      </dsp:nvSpPr>
      <dsp:spPr>
        <a:xfrm rot="16200000">
          <a:off x="622647" y="1166501"/>
          <a:ext cx="318193" cy="121387"/>
        </a:xfrm>
        <a:custGeom>
          <a:avLst/>
          <a:gdLst/>
          <a:ahLst/>
          <a:cxnLst/>
          <a:rect l="0" t="0" r="0" b="0"/>
          <a:pathLst>
            <a:path>
              <a:moveTo>
                <a:pt x="0" y="60693"/>
              </a:moveTo>
              <a:lnTo>
                <a:pt x="318193" y="60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73789" y="1219240"/>
        <a:ext cx="15909" cy="15909"/>
      </dsp:txXfrm>
    </dsp:sp>
    <dsp:sp modelId="{386FC585-0DAD-4858-91DF-9281B2983926}">
      <dsp:nvSpPr>
        <dsp:cNvPr id="0" name=""/>
        <dsp:cNvSpPr/>
      </dsp:nvSpPr>
      <dsp:spPr>
        <a:xfrm>
          <a:off x="254553" y="13717"/>
          <a:ext cx="1054381" cy="1054381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Родитель</a:t>
          </a:r>
        </a:p>
      </dsp:txBody>
      <dsp:txXfrm>
        <a:off x="408964" y="168128"/>
        <a:ext cx="745559" cy="745559"/>
      </dsp:txXfrm>
    </dsp:sp>
    <dsp:sp modelId="{5CEC71BB-5F60-4B97-9266-5FE91BF65118}">
      <dsp:nvSpPr>
        <dsp:cNvPr id="0" name=""/>
        <dsp:cNvSpPr/>
      </dsp:nvSpPr>
      <dsp:spPr>
        <a:xfrm rot="5400000">
          <a:off x="622647" y="2539075"/>
          <a:ext cx="318193" cy="121387"/>
        </a:xfrm>
        <a:custGeom>
          <a:avLst/>
          <a:gdLst/>
          <a:ahLst/>
          <a:cxnLst/>
          <a:rect l="0" t="0" r="0" b="0"/>
          <a:pathLst>
            <a:path>
              <a:moveTo>
                <a:pt x="0" y="60693"/>
              </a:moveTo>
              <a:lnTo>
                <a:pt x="318193" y="60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73789" y="2591814"/>
        <a:ext cx="15909" cy="15909"/>
      </dsp:txXfrm>
    </dsp:sp>
    <dsp:sp modelId="{4149BDFF-5952-4CF7-BE9E-F4674C1DC603}">
      <dsp:nvSpPr>
        <dsp:cNvPr id="0" name=""/>
        <dsp:cNvSpPr/>
      </dsp:nvSpPr>
      <dsp:spPr>
        <a:xfrm>
          <a:off x="254553" y="2758865"/>
          <a:ext cx="1054381" cy="1054381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Дитя</a:t>
          </a:r>
        </a:p>
      </dsp:txBody>
      <dsp:txXfrm>
        <a:off x="408964" y="2913276"/>
        <a:ext cx="745559" cy="7455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4CE46-90D6-4453-A656-233CC060CBD1}">
      <dsp:nvSpPr>
        <dsp:cNvPr id="0" name=""/>
        <dsp:cNvSpPr/>
      </dsp:nvSpPr>
      <dsp:spPr>
        <a:xfrm>
          <a:off x="254553" y="1386291"/>
          <a:ext cx="1054381" cy="105438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Взрослый</a:t>
          </a:r>
        </a:p>
      </dsp:txBody>
      <dsp:txXfrm>
        <a:off x="408964" y="1540702"/>
        <a:ext cx="745559" cy="745559"/>
      </dsp:txXfrm>
    </dsp:sp>
    <dsp:sp modelId="{20E68351-5087-4A44-A32D-F5A137270C24}">
      <dsp:nvSpPr>
        <dsp:cNvPr id="0" name=""/>
        <dsp:cNvSpPr/>
      </dsp:nvSpPr>
      <dsp:spPr>
        <a:xfrm rot="16200000">
          <a:off x="622647" y="1166501"/>
          <a:ext cx="318193" cy="121387"/>
        </a:xfrm>
        <a:custGeom>
          <a:avLst/>
          <a:gdLst/>
          <a:ahLst/>
          <a:cxnLst/>
          <a:rect l="0" t="0" r="0" b="0"/>
          <a:pathLst>
            <a:path>
              <a:moveTo>
                <a:pt x="0" y="60693"/>
              </a:moveTo>
              <a:lnTo>
                <a:pt x="318193" y="60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73789" y="1219240"/>
        <a:ext cx="15909" cy="15909"/>
      </dsp:txXfrm>
    </dsp:sp>
    <dsp:sp modelId="{386FC585-0DAD-4858-91DF-9281B2983926}">
      <dsp:nvSpPr>
        <dsp:cNvPr id="0" name=""/>
        <dsp:cNvSpPr/>
      </dsp:nvSpPr>
      <dsp:spPr>
        <a:xfrm>
          <a:off x="254553" y="13717"/>
          <a:ext cx="1054381" cy="1054381"/>
        </a:xfrm>
        <a:prstGeom prst="ellipse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B3B8BE"/>
              </a:solidFill>
            </a:rPr>
            <a:t>Родитель</a:t>
          </a:r>
        </a:p>
      </dsp:txBody>
      <dsp:txXfrm>
        <a:off x="408964" y="168128"/>
        <a:ext cx="745559" cy="745559"/>
      </dsp:txXfrm>
    </dsp:sp>
    <dsp:sp modelId="{5CEC71BB-5F60-4B97-9266-5FE91BF65118}">
      <dsp:nvSpPr>
        <dsp:cNvPr id="0" name=""/>
        <dsp:cNvSpPr/>
      </dsp:nvSpPr>
      <dsp:spPr>
        <a:xfrm rot="5400000">
          <a:off x="622647" y="2539075"/>
          <a:ext cx="318193" cy="121387"/>
        </a:xfrm>
        <a:custGeom>
          <a:avLst/>
          <a:gdLst/>
          <a:ahLst/>
          <a:cxnLst/>
          <a:rect l="0" t="0" r="0" b="0"/>
          <a:pathLst>
            <a:path>
              <a:moveTo>
                <a:pt x="0" y="60693"/>
              </a:moveTo>
              <a:lnTo>
                <a:pt x="318193" y="60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73789" y="2591814"/>
        <a:ext cx="15909" cy="15909"/>
      </dsp:txXfrm>
    </dsp:sp>
    <dsp:sp modelId="{4149BDFF-5952-4CF7-BE9E-F4674C1DC603}">
      <dsp:nvSpPr>
        <dsp:cNvPr id="0" name=""/>
        <dsp:cNvSpPr/>
      </dsp:nvSpPr>
      <dsp:spPr>
        <a:xfrm>
          <a:off x="254553" y="2758865"/>
          <a:ext cx="1054381" cy="1054381"/>
        </a:xfrm>
        <a:prstGeom prst="ellipse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B3B8BE"/>
              </a:solidFill>
            </a:rPr>
            <a:t>Дитя</a:t>
          </a:r>
        </a:p>
      </dsp:txBody>
      <dsp:txXfrm>
        <a:off x="408964" y="2913276"/>
        <a:ext cx="745559" cy="74555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4CE46-90D6-4453-A656-233CC060CBD1}">
      <dsp:nvSpPr>
        <dsp:cNvPr id="0" name=""/>
        <dsp:cNvSpPr/>
      </dsp:nvSpPr>
      <dsp:spPr>
        <a:xfrm>
          <a:off x="254553" y="1386291"/>
          <a:ext cx="1054381" cy="105438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Взрослый</a:t>
          </a:r>
        </a:p>
      </dsp:txBody>
      <dsp:txXfrm>
        <a:off x="408964" y="1540702"/>
        <a:ext cx="745559" cy="745559"/>
      </dsp:txXfrm>
    </dsp:sp>
    <dsp:sp modelId="{20E68351-5087-4A44-A32D-F5A137270C24}">
      <dsp:nvSpPr>
        <dsp:cNvPr id="0" name=""/>
        <dsp:cNvSpPr/>
      </dsp:nvSpPr>
      <dsp:spPr>
        <a:xfrm rot="16200000">
          <a:off x="622647" y="1166501"/>
          <a:ext cx="318193" cy="121387"/>
        </a:xfrm>
        <a:custGeom>
          <a:avLst/>
          <a:gdLst/>
          <a:ahLst/>
          <a:cxnLst/>
          <a:rect l="0" t="0" r="0" b="0"/>
          <a:pathLst>
            <a:path>
              <a:moveTo>
                <a:pt x="0" y="60693"/>
              </a:moveTo>
              <a:lnTo>
                <a:pt x="318193" y="60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73789" y="1219240"/>
        <a:ext cx="15909" cy="15909"/>
      </dsp:txXfrm>
    </dsp:sp>
    <dsp:sp modelId="{386FC585-0DAD-4858-91DF-9281B2983926}">
      <dsp:nvSpPr>
        <dsp:cNvPr id="0" name=""/>
        <dsp:cNvSpPr/>
      </dsp:nvSpPr>
      <dsp:spPr>
        <a:xfrm>
          <a:off x="254553" y="13717"/>
          <a:ext cx="1054381" cy="1054381"/>
        </a:xfrm>
        <a:prstGeom prst="ellipse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B3B8BE"/>
              </a:solidFill>
            </a:rPr>
            <a:t>Родитель</a:t>
          </a:r>
        </a:p>
      </dsp:txBody>
      <dsp:txXfrm>
        <a:off x="408964" y="168128"/>
        <a:ext cx="745559" cy="745559"/>
      </dsp:txXfrm>
    </dsp:sp>
    <dsp:sp modelId="{5CEC71BB-5F60-4B97-9266-5FE91BF65118}">
      <dsp:nvSpPr>
        <dsp:cNvPr id="0" name=""/>
        <dsp:cNvSpPr/>
      </dsp:nvSpPr>
      <dsp:spPr>
        <a:xfrm rot="5400000">
          <a:off x="622647" y="2539075"/>
          <a:ext cx="318193" cy="121387"/>
        </a:xfrm>
        <a:custGeom>
          <a:avLst/>
          <a:gdLst/>
          <a:ahLst/>
          <a:cxnLst/>
          <a:rect l="0" t="0" r="0" b="0"/>
          <a:pathLst>
            <a:path>
              <a:moveTo>
                <a:pt x="0" y="60693"/>
              </a:moveTo>
              <a:lnTo>
                <a:pt x="318193" y="60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73789" y="2591814"/>
        <a:ext cx="15909" cy="15909"/>
      </dsp:txXfrm>
    </dsp:sp>
    <dsp:sp modelId="{4149BDFF-5952-4CF7-BE9E-F4674C1DC603}">
      <dsp:nvSpPr>
        <dsp:cNvPr id="0" name=""/>
        <dsp:cNvSpPr/>
      </dsp:nvSpPr>
      <dsp:spPr>
        <a:xfrm>
          <a:off x="254553" y="2758865"/>
          <a:ext cx="1054381" cy="1054381"/>
        </a:xfrm>
        <a:prstGeom prst="ellipse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B3B8BE"/>
              </a:solidFill>
            </a:rPr>
            <a:t>Дитя</a:t>
          </a:r>
        </a:p>
      </dsp:txBody>
      <dsp:txXfrm>
        <a:off x="408964" y="2913276"/>
        <a:ext cx="745559" cy="745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3E7F5DB-9100-45B1-A9E3-A7E97E4C8D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464D10-0260-4F7C-8CEE-3A2CB117AD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E883D-FD96-47D9-AF95-014B96E1252F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651D52-11E0-45E3-87C6-1141B84B01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61B796-1A58-48DD-A1F7-9814358C43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7ED24-FBEB-441B-94C8-08ABE37EE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92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51561-5779-4947-9805-75ED054BB48C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000BD-9E25-4A88-BF68-940D4AF83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7741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25 сентября</a:t>
            </a:r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65D1FB4-849F-4CA4-8516-C0C8B9857FD5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8415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54E57-C653-4779-A2AB-1645784D4A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53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F4431-228F-4D0F-AE15-23E11E98C77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788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000BD-9E25-4A88-BF68-940D4AF8384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972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 Hominem: Attacking a person/group instead of addressing their arguments.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“Climate science can’t be trusted because climate scientists are biased.”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Ambiguity: Using ambiguous language in order to lead to a misleading conclusion.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“Thermometer readings have uncertainty which means we don’t know whether global warming is happening.”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Anchoring: Depending too heavily on an initial piece of information when making subsequent judgments.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“2.2 million people might have died from COVID-19 so keeping it down to only 130,000 deaths is a good job.”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Anecdote: Using personal experience or isolated examples instead of sound arguments or compelling evidence.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weather is cold today — whatever happened to global warming?”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CC93D-C5DC-417A-9E65-97F75B563B8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11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4CC93D-C5DC-417A-9E65-97F75B563B8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44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54E57-C653-4779-A2AB-1645784D4A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496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Эрик Берн Игры</a:t>
            </a:r>
            <a:r>
              <a:rPr lang="ru-RU" b="1" baseline="0" dirty="0"/>
              <a:t> в которые играют люди 1964 год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431-228F-4D0F-AE15-23E11E98C77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94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овладеть умением оставаться во взрослой позиции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вывести во взрослую позицию своего партнера по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общению (родителя)</a:t>
            </a:r>
          </a:p>
          <a:p>
            <a:endParaRPr lang="ru-R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Некоторые приемы􀍗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во время беседы всегда следует смотреть в глаза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партнеру 􀍶 это позиция Взрослого, в крайнем случае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вверх и ни в коем случае нельзя смотреть вниз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для выведения партнера в позицию Взрослого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необходимо вначале согласиться, а потом задать вопрос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431-228F-4D0F-AE15-23E11E98C77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530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54E57-C653-4779-A2AB-1645784D4A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016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54E57-C653-4779-A2AB-1645784D4A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387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000BD-9E25-4A88-BF68-940D4AF8384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78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F4431-228F-4D0F-AE15-23E11E98C77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834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000BD-9E25-4A88-BF68-940D4AF8384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620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000BD-9E25-4A88-BF68-940D4AF8384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677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!</a:t>
            </a:r>
            <a:r>
              <a:rPr lang="ru-RU" dirty="0"/>
              <a:t>?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54E57-C653-4779-A2AB-1645784D4A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320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21C32-B214-422E-9A1C-E6F341AE60E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219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54E57-C653-4779-A2AB-1645784D4A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467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21C32-B214-422E-9A1C-E6F341AE60E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652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Изменение</a:t>
            </a:r>
            <a:r>
              <a:rPr lang="ru-RU" baseline="0" dirty="0"/>
              <a:t> отношения к вакцинации по мере ее успешного применения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21C32-B214-422E-9A1C-E6F341AE60E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7108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21C32-B214-422E-9A1C-E6F341AE60E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529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Тяжелый случай кори с развитием пневмонии</a:t>
            </a:r>
          </a:p>
          <a:p>
            <a:r>
              <a:rPr lang="ru-RU" dirty="0"/>
              <a:t>Ребёнок Е.4 месяцев (ОРИТ ДНКЦИБ)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F4431-228F-4D0F-AE15-23E11E98C77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266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Приверженность</a:t>
            </a:r>
            <a:r>
              <a:rPr lang="ru-RU" baseline="0" dirty="0"/>
              <a:t> антибактериальной терапии по назначению врача в различных странах мира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21C32-B214-422E-9A1C-E6F341AE60E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9459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21C32-B214-422E-9A1C-E6F341AE60E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0447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54E57-C653-4779-A2AB-1645784D4A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2563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21C32-B214-422E-9A1C-E6F341AE60E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949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431-228F-4D0F-AE15-23E11E98C77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1322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4431-228F-4D0F-AE15-23E11E98C77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1425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21C32-B214-422E-9A1C-E6F341AE60E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4152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F4431-228F-4D0F-AE15-23E11E98C77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2620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F4431-228F-4D0F-AE15-23E11E98C77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9999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F4431-228F-4D0F-AE15-23E11E98C77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6109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000BD-9E25-4A88-BF68-940D4AF8384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50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21C32-B214-422E-9A1C-E6F341AE60E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81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THM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F4431-228F-4D0F-AE15-23E11E98C779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672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000BD-9E25-4A88-BF68-940D4AF8384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179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000BD-9E25-4A88-BF68-940D4AF8384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027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21C32-B214-422E-9A1C-E6F341AE60E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436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Коклюш</a:t>
            </a:r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21C32-B214-422E-9A1C-E6F341AE60E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603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21C32-B214-422E-9A1C-E6F341AE60E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754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Отказываюсь от всего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000BD-9E25-4A88-BF68-940D4AF8384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324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Люди с наиболее высоким уровнем образования имеют наиболее высокий разброс в отношении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000BD-9E25-4A88-BF68-940D4AF8384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116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A87FF-539F-4769-9E18-D3199AFCB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DAA62A-37F0-4AAA-B249-92B415A7D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EE8CE-9B34-4864-8610-361845FCF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170-5C40-452A-8433-32B036C882C3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342E48-D291-493A-B512-E1871F5F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CCB8-6863-49B2-BA0F-0F1734F72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220E-6AC0-4DC3-92A5-D24BFE6FC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966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7C69A-B81D-485E-817C-A40C7E8AC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73ACCC-EBF0-4D3C-A208-4B40A6AB2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B9E5EA-0349-4546-ADFC-8DBE08A3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170-5C40-452A-8433-32B036C882C3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9806BF-2C37-4E74-BA1A-B6FF662E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E0013-43BA-452D-87E9-0D3A04D49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220E-6AC0-4DC3-92A5-D24BFE6FC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3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C608F9-2F59-4EBB-9FA4-1F8F7806A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0524AE-3E9D-4887-95D0-84D118B21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05C71-99CD-427D-93BB-369C8C045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170-5C40-452A-8433-32B036C882C3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6859A-145F-44D5-BE91-00435191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51C91A-3AD9-4412-B474-97148F44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220E-6AC0-4DC3-92A5-D24BFE6FC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86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8BC524-0B49-42DA-A4D8-BB3560964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D8B985-F1FB-447C-9F27-45F3002A3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B16152-0DBC-4CB2-88CC-2C278DE0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170-5C40-452A-8433-32B036C882C3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8F7D9C-1403-425F-BBD8-C0FD121C3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9EEB1-7B5B-43EF-92F9-FCB3FDCD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220E-6AC0-4DC3-92A5-D24BFE6FC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6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F1CFC-0237-4F2D-A99B-F485C98D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8BAB8D-F14B-4E9D-AE39-D3337830F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39DEA9-DE42-45EA-A0CF-E27C47EA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170-5C40-452A-8433-32B036C882C3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F0958B-4DF7-4DEE-BB7D-981BCDF4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CB9C4F-83EA-4BEB-A3BA-53FF95D43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220E-6AC0-4DC3-92A5-D24BFE6FC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39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DB496-F198-4D7E-B5B6-889F7F55E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F8E14-226B-4B4F-91CC-BFB197EAC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B36CA5-51BB-4C1F-AF93-FF5080F51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BFA4E0-748F-446C-BF03-144436E85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170-5C40-452A-8433-32B036C882C3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1ECB0C-7FE5-4F30-8D06-26898E442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33AEBB-CC44-4E55-808D-205ABDE73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220E-6AC0-4DC3-92A5-D24BFE6FC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853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41BBE-3C73-4F3D-A852-8F8C7A78F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34E718-17F6-4536-858A-B3B732D67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55E830-5E70-4A42-B21C-0225554E9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B9C4D77-AC5F-4863-8815-29A5FA57A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A98818-D5C3-4A18-812C-A0BC4994F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571B56A-4CD2-4247-BB08-045AFCDE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170-5C40-452A-8433-32B036C882C3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6090C5-3C67-4F00-BF0E-6897C16D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8C696F-B267-43A3-B872-1CC566AC3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220E-6AC0-4DC3-92A5-D24BFE6FC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77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F03E9-28B4-435C-BC56-180507596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53F161-D698-4099-93F9-96B3004E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170-5C40-452A-8433-32B036C882C3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701C11-C218-4DE0-AB2D-E70453330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CAEEB3-858B-4422-802A-153DF90F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220E-6AC0-4DC3-92A5-D24BFE6FC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96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841A44-C14F-4563-A695-4696BD7B8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170-5C40-452A-8433-32B036C882C3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C31186-BFB8-4E4B-8CF1-F236A8552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81C46A-33F5-4AFA-BB0C-99F3AA4E7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220E-6AC0-4DC3-92A5-D24BFE6FC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848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6CFDC-DA6A-4BF2-8740-53A20DDB0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0DA20C-75DF-4BAA-A999-BCA455D2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CE56CD-43CC-4879-AD4F-89B87148A2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59359D-D43B-43E4-AC99-C1542C491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170-5C40-452A-8433-32B036C882C3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A8F759-0B46-4047-B97D-8FB1612F3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903A66-E761-4692-89B2-DD3E7602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220E-6AC0-4DC3-92A5-D24BFE6FC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83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F-C4B4-4C3C-B561-C8F3D5232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901651-C83E-4DE7-9187-54BDFA1FCC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E14FD3-0122-46F1-897A-E53516E87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7FAF42-B6D6-4F75-BF73-F54C7F57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170-5C40-452A-8433-32B036C882C3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C75E5A-FF3A-4177-8246-E5A3376B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32581B-ECE0-49B5-A641-B910AF6D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F220E-6AC0-4DC3-92A5-D24BFE6FC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491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D8A01-9BD7-4FE5-A2A4-315408E44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C8CE7B-34C8-49AC-83BA-E34FBBA8C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07EAF2-367B-413B-BAAA-4FDAB2D87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86170-5C40-452A-8433-32B036C882C3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69D3B7-3F11-4502-9D2B-2AA4AA4ED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103289-5347-40C7-9A70-02D931747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F220E-6AC0-4DC3-92A5-D24BFE6FC9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50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hyperlink" Target="https://ru.wikipedia.org/wiki/Nature_Medicin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image" Target="../media/image32.png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31.png"/><Relationship Id="rId18" Type="http://schemas.openxmlformats.org/officeDocument/2006/relationships/diagramColors" Target="../diagrams/colors10.xml"/><Relationship Id="rId3" Type="http://schemas.openxmlformats.org/officeDocument/2006/relationships/diagramData" Target="../diagrams/data8.xml"/><Relationship Id="rId21" Type="http://schemas.openxmlformats.org/officeDocument/2006/relationships/diagramLayout" Target="../diagrams/layout11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openxmlformats.org/officeDocument/2006/relationships/diagramQuickStyle" Target="../diagrams/quickStyle10.xml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6" Type="http://schemas.openxmlformats.org/officeDocument/2006/relationships/diagramLayout" Target="../diagrams/layout10.xml"/><Relationship Id="rId20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24" Type="http://schemas.microsoft.com/office/2007/relationships/diagramDrawing" Target="../diagrams/drawing11.xml"/><Relationship Id="rId5" Type="http://schemas.openxmlformats.org/officeDocument/2006/relationships/diagramQuickStyle" Target="../diagrams/quickStyle8.xml"/><Relationship Id="rId15" Type="http://schemas.openxmlformats.org/officeDocument/2006/relationships/diagramData" Target="../diagrams/data10.xml"/><Relationship Id="rId23" Type="http://schemas.openxmlformats.org/officeDocument/2006/relationships/diagramColors" Target="../diagrams/colors11.xml"/><Relationship Id="rId10" Type="http://schemas.openxmlformats.org/officeDocument/2006/relationships/diagramQuickStyle" Target="../diagrams/quickStyle9.xml"/><Relationship Id="rId19" Type="http://schemas.microsoft.com/office/2007/relationships/diagramDrawing" Target="../diagrams/drawing10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32.png"/><Relationship Id="rId22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diagramColors" Target="../diagrams/colors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openxmlformats.org/officeDocument/2006/relationships/diagramQuickStyle" Target="../diagrams/quickStyle1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Layout" Target="../diagrams/layout13.xml"/><Relationship Id="rId5" Type="http://schemas.openxmlformats.org/officeDocument/2006/relationships/diagramQuickStyle" Target="../diagrams/quickStyle12.xml"/><Relationship Id="rId15" Type="http://schemas.openxmlformats.org/officeDocument/2006/relationships/image" Target="../media/image45.png"/><Relationship Id="rId10" Type="http://schemas.openxmlformats.org/officeDocument/2006/relationships/diagramData" Target="../diagrams/data13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44.jpg"/><Relationship Id="rId14" Type="http://schemas.microsoft.com/office/2007/relationships/diagramDrawing" Target="../diagrams/drawing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chart" Target="../charts/chart1.xml"/><Relationship Id="rId4" Type="http://schemas.openxmlformats.org/officeDocument/2006/relationships/image" Target="../media/image51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55.png"/><Relationship Id="rId7" Type="http://schemas.openxmlformats.org/officeDocument/2006/relationships/diagramQuickStyle" Target="../diagrams/quickStyle1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10" Type="http://schemas.openxmlformats.org/officeDocument/2006/relationships/comments" Target="../comments/comment3.xml"/><Relationship Id="rId4" Type="http://schemas.openxmlformats.org/officeDocument/2006/relationships/image" Target="../media/image56.jpeg"/><Relationship Id="rId9" Type="http://schemas.microsoft.com/office/2007/relationships/diagramDrawing" Target="../diagrams/drawing1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reventrotavirus.org/vaccine-introduction/global-introduction-status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830218"/>
          </a:xfrm>
          <a:solidFill>
            <a:schemeClr val="accent5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algn="ctr"/>
            <a:r>
              <a:rPr lang="ru-RU" sz="2800" b="1" dirty="0">
                <a:latin typeface="+mn-lt"/>
              </a:rPr>
              <a:t>ПОСТРОЕНИЕ РАЗГОВОРА МЕЖДУ ВРАЧОМ И ПАЦИЕНТОМ</a:t>
            </a:r>
            <a:br>
              <a:rPr lang="ru-RU" sz="2800" b="1" dirty="0">
                <a:latin typeface="+mn-lt"/>
              </a:rPr>
            </a:br>
            <a:br>
              <a:rPr lang="ru-RU" sz="2800" b="1" dirty="0">
                <a:latin typeface="+mn-lt"/>
              </a:rPr>
            </a:br>
            <a:r>
              <a:rPr lang="ru-RU" sz="2800" b="1" dirty="0">
                <a:latin typeface="+mn-lt"/>
              </a:rPr>
              <a:t>на примере ОБСУЖДЕНИЯ ВОПРОСОВ ВАКЦИНАЦИИ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4647" y="4571206"/>
            <a:ext cx="6678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altLang="ru-RU" b="1" dirty="0">
                <a:cs typeface="Times New Roman" panose="02020603050405020304" pitchFamily="18" charset="0"/>
              </a:rPr>
              <a:t>Ермоленко Константин Дмитриевич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30336" y="5949281"/>
            <a:ext cx="1918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Санкт-Петербург</a:t>
            </a:r>
          </a:p>
          <a:p>
            <a:pPr algn="ctr"/>
            <a:r>
              <a:rPr lang="ru-RU" b="1" dirty="0"/>
              <a:t>5 октября 2023 г.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56277" y="4543379"/>
            <a:ext cx="6678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</a:rPr>
              <a:t>к.м.н., руководитель отдела кишечных инфекций</a:t>
            </a:r>
          </a:p>
          <a:p>
            <a:pPr algn="r"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</a:rPr>
              <a:t>ФГБУ ДНКЦИБ ФМБА России</a:t>
            </a:r>
          </a:p>
          <a:p>
            <a:pPr algn="r"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855640" y="5661248"/>
            <a:ext cx="668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215680" y="5805264"/>
            <a:ext cx="56886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7"/>
          <p:cNvSpPr>
            <a:spLocks noGrp="1"/>
          </p:cNvSpPr>
          <p:nvPr>
            <p:ph type="title"/>
          </p:nvPr>
        </p:nvSpPr>
        <p:spPr>
          <a:xfrm>
            <a:off x="171450" y="274638"/>
            <a:ext cx="118491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+mn-lt"/>
              </a:rPr>
              <a:t>РАЗНООБРАЗИЕ ОТНОШЕНИЙ ПАЦИЕНТОВ К ВАКЦИНАЦИИ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Номер слайда 5"/>
          <p:cNvSpPr txBox="1">
            <a:spLocks/>
          </p:cNvSpPr>
          <p:nvPr/>
        </p:nvSpPr>
        <p:spPr>
          <a:xfrm>
            <a:off x="9840416" y="6381329"/>
            <a:ext cx="370384" cy="28803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13</a:t>
            </a:r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-877513" y="3640641"/>
            <a:ext cx="2976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243443"/>
                </a:solidFill>
              </a:rPr>
              <a:t>ВАШИ ПАЦИЕНТЫ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3" r="1"/>
          <a:stretch/>
        </p:blipFill>
        <p:spPr>
          <a:xfrm>
            <a:off x="1146829" y="4731146"/>
            <a:ext cx="1233879" cy="1256729"/>
          </a:xfrm>
          <a:prstGeom prst="ellipse">
            <a:avLst/>
          </a:prstGeom>
          <a:ln w="57150">
            <a:solidFill>
              <a:srgbClr val="FF0000"/>
            </a:solidFill>
          </a:ln>
          <a:effec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 t="-433" r="10828" b="433"/>
          <a:stretch/>
        </p:blipFill>
        <p:spPr>
          <a:xfrm>
            <a:off x="1125175" y="1763244"/>
            <a:ext cx="1255532" cy="1286942"/>
          </a:xfrm>
          <a:prstGeom prst="ellipse">
            <a:avLst/>
          </a:prstGeom>
          <a:ln w="57150">
            <a:solidFill>
              <a:srgbClr val="9CC93D"/>
            </a:solidFill>
          </a:ln>
          <a:effectLst/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5"/>
          <a:stretch/>
        </p:blipFill>
        <p:spPr>
          <a:xfrm>
            <a:off x="1141859" y="3273973"/>
            <a:ext cx="1238848" cy="1233387"/>
          </a:xfrm>
          <a:prstGeom prst="ellipse">
            <a:avLst/>
          </a:prstGeom>
          <a:ln w="57150">
            <a:solidFill>
              <a:srgbClr val="FEE71E"/>
            </a:solidFill>
          </a:ln>
          <a:effectLst/>
        </p:spPr>
      </p:pic>
      <p:sp>
        <p:nvSpPr>
          <p:cNvPr id="28" name="Прямоугольник 27"/>
          <p:cNvSpPr/>
          <p:nvPr/>
        </p:nvSpPr>
        <p:spPr>
          <a:xfrm>
            <a:off x="3508081" y="1933345"/>
            <a:ext cx="196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243443"/>
                </a:solidFill>
              </a:rPr>
              <a:t>Активные </a:t>
            </a:r>
            <a:br>
              <a:rPr lang="ru-RU" dirty="0">
                <a:solidFill>
                  <a:srgbClr val="243443"/>
                </a:solidFill>
              </a:rPr>
            </a:br>
            <a:r>
              <a:rPr lang="ru-RU" dirty="0">
                <a:solidFill>
                  <a:srgbClr val="243443"/>
                </a:solidFill>
              </a:rPr>
              <a:t>сторонники </a:t>
            </a:r>
            <a:br>
              <a:rPr lang="ru-RU" dirty="0">
                <a:solidFill>
                  <a:srgbClr val="243443"/>
                </a:solidFill>
              </a:rPr>
            </a:br>
            <a:r>
              <a:rPr lang="ru-RU" dirty="0">
                <a:solidFill>
                  <a:srgbClr val="243443"/>
                </a:solidFill>
              </a:rPr>
              <a:t>вакцинации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508081" y="3429000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243443"/>
                </a:solidFill>
              </a:rPr>
              <a:t>Люди «частично </a:t>
            </a:r>
            <a:br>
              <a:rPr lang="ru-RU" dirty="0">
                <a:solidFill>
                  <a:srgbClr val="243443"/>
                </a:solidFill>
              </a:rPr>
            </a:br>
            <a:r>
              <a:rPr lang="ru-RU" dirty="0">
                <a:solidFill>
                  <a:srgbClr val="243443"/>
                </a:solidFill>
              </a:rPr>
              <a:t>поддерживающие </a:t>
            </a:r>
            <a:br>
              <a:rPr lang="ru-RU" dirty="0">
                <a:solidFill>
                  <a:srgbClr val="243443"/>
                </a:solidFill>
              </a:rPr>
            </a:br>
            <a:r>
              <a:rPr lang="ru-RU" dirty="0">
                <a:solidFill>
                  <a:srgbClr val="243443"/>
                </a:solidFill>
              </a:rPr>
              <a:t>идею вакцинации»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508081" y="5036344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243443"/>
                </a:solidFill>
              </a:rPr>
              <a:t>Противники вакцинации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578917" y="2078348"/>
            <a:ext cx="840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9CC93D"/>
                </a:solidFill>
              </a:rPr>
              <a:t>10</a:t>
            </a:r>
            <a:r>
              <a:rPr lang="ru-RU" sz="2000" b="1" dirty="0">
                <a:solidFill>
                  <a:srgbClr val="9CC93D"/>
                </a:solidFill>
              </a:rPr>
              <a:t>%</a:t>
            </a:r>
            <a:endParaRPr lang="ru-RU" sz="3600" b="1" dirty="0">
              <a:solidFill>
                <a:srgbClr val="9CC93D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564312" y="3548307"/>
            <a:ext cx="840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EE71E"/>
                </a:solidFill>
              </a:rPr>
              <a:t>80</a:t>
            </a:r>
            <a:r>
              <a:rPr lang="ru-RU" sz="2000" b="1" dirty="0">
                <a:solidFill>
                  <a:srgbClr val="FEE71E"/>
                </a:solidFill>
              </a:rPr>
              <a:t>%</a:t>
            </a:r>
            <a:endParaRPr lang="ru-RU" sz="3600" b="1" dirty="0">
              <a:solidFill>
                <a:srgbClr val="FEE71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78917" y="5018266"/>
            <a:ext cx="840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10</a:t>
            </a:r>
            <a:r>
              <a:rPr lang="ru-RU" sz="2000" b="1" dirty="0">
                <a:solidFill>
                  <a:srgbClr val="FF0000"/>
                </a:solidFill>
              </a:rPr>
              <a:t>%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Building trust in vaccination - Johns Hopkins Coronavirus Resource Center">
            <a:extLst>
              <a:ext uri="{FF2B5EF4-FFF2-40B4-BE49-F238E27FC236}">
                <a16:creationId xmlns:a16="http://schemas.microsoft.com/office/drawing/2014/main" id="{C730BFE4-9F58-47BE-8F97-8C17DB46E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5" b="17296"/>
          <a:stretch/>
        </p:blipFill>
        <p:spPr bwMode="auto">
          <a:xfrm rot="16200000">
            <a:off x="5867009" y="2990217"/>
            <a:ext cx="4963692" cy="176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237E46-02D9-4AEE-A248-3522D754BFA4}"/>
              </a:ext>
            </a:extLst>
          </p:cNvPr>
          <p:cNvSpPr/>
          <p:nvPr/>
        </p:nvSpPr>
        <p:spPr>
          <a:xfrm>
            <a:off x="8010198" y="6353318"/>
            <a:ext cx="4000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cap="all" dirty="0"/>
              <a:t>BUILDING TRUST IN VACCINATION, </a:t>
            </a:r>
            <a:r>
              <a:rPr lang="en-US" sz="1000" dirty="0"/>
              <a:t>Molly Sauer, IVAC Research Associate</a:t>
            </a:r>
            <a:endParaRPr lang="en-US" sz="1000" cap="all" dirty="0"/>
          </a:p>
          <a:p>
            <a:r>
              <a:rPr lang="en-US" sz="1000" dirty="0"/>
              <a:t>https://coronavirus.jhu.edu/vaccines/report/building-trust-in-vaccination</a:t>
            </a:r>
            <a:endParaRPr lang="ru-RU" sz="1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5085BE-B350-4B7A-B0BD-9170250F940D}"/>
              </a:ext>
            </a:extLst>
          </p:cNvPr>
          <p:cNvSpPr/>
          <p:nvPr/>
        </p:nvSpPr>
        <p:spPr>
          <a:xfrm rot="16200000">
            <a:off x="5085311" y="3700812"/>
            <a:ext cx="3672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КОНТИНУУМ ПРИЗНАНИЯ ВАКЦИН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1A6E53-B089-4674-950E-177894EDF5FC}"/>
              </a:ext>
            </a:extLst>
          </p:cNvPr>
          <p:cNvSpPr/>
          <p:nvPr/>
        </p:nvSpPr>
        <p:spPr>
          <a:xfrm>
            <a:off x="9199362" y="5467318"/>
            <a:ext cx="2614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ОТКАЗЫВАЮСЬ ОТ ВСЕХ</a:t>
            </a:r>
          </a:p>
          <a:p>
            <a:pPr algn="ctr"/>
            <a:r>
              <a:rPr lang="ru-RU" b="1" dirty="0"/>
              <a:t>ВАКЦИН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5983E16-720C-43E2-987D-43725EAF2E9B}"/>
              </a:ext>
            </a:extLst>
          </p:cNvPr>
          <p:cNvSpPr/>
          <p:nvPr/>
        </p:nvSpPr>
        <p:spPr>
          <a:xfrm>
            <a:off x="9503130" y="4768456"/>
            <a:ext cx="2007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ОТКАЗЫВАЮСЬ, </a:t>
            </a:r>
          </a:p>
          <a:p>
            <a:pPr algn="ctr"/>
            <a:r>
              <a:rPr lang="ru-RU" b="1" dirty="0"/>
              <a:t>НО СОМНЕВАЮСЬ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033FB00-85B5-4339-9E02-5BDBEEB531D2}"/>
              </a:ext>
            </a:extLst>
          </p:cNvPr>
          <p:cNvSpPr/>
          <p:nvPr/>
        </p:nvSpPr>
        <p:spPr>
          <a:xfrm>
            <a:off x="9316032" y="3611787"/>
            <a:ext cx="24818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ХОТЕЛ БЫ ОТЛОЖИТЬ</a:t>
            </a:r>
          </a:p>
          <a:p>
            <a:pPr algn="ctr"/>
            <a:r>
              <a:rPr lang="ru-RU" b="1" dirty="0"/>
              <a:t>ПРИЗНАЮ НЕКОТОРЫЕ</a:t>
            </a:r>
          </a:p>
          <a:p>
            <a:pPr algn="ctr"/>
            <a:r>
              <a:rPr lang="ru-RU" b="1" dirty="0"/>
              <a:t>ВАКЦИНЫ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095ADB0-3563-49AC-A934-DE1EACD63FA3}"/>
              </a:ext>
            </a:extLst>
          </p:cNvPr>
          <p:cNvSpPr/>
          <p:nvPr/>
        </p:nvSpPr>
        <p:spPr>
          <a:xfrm>
            <a:off x="9314643" y="2571620"/>
            <a:ext cx="2007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ОТКАЗЫВАЮСЬ, </a:t>
            </a:r>
          </a:p>
          <a:p>
            <a:pPr algn="ctr"/>
            <a:r>
              <a:rPr lang="ru-RU" b="1" dirty="0"/>
              <a:t>НО СОМНЕВАЮСЬ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CEF5C20-6291-4562-83DA-50F9F3135AE3}"/>
              </a:ext>
            </a:extLst>
          </p:cNvPr>
          <p:cNvSpPr/>
          <p:nvPr/>
        </p:nvSpPr>
        <p:spPr>
          <a:xfrm>
            <a:off x="9160349" y="1759671"/>
            <a:ext cx="2983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ИСПОЛЬЗУЮ ВСЕ ВАКЦИНЫ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0BED18-5EB8-41A3-A86B-3C6F6708A7CF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4204198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5CFD7-0C84-4FDA-A892-523282D33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04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+mn-lt"/>
              </a:rPr>
              <a:t>ЭПИСТЕМИЧЕСКОЕ ДОВЕРИЕ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BE58B2-97EA-430D-B590-47954944F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9" r="-606" b="12587"/>
          <a:stretch/>
        </p:blipFill>
        <p:spPr>
          <a:xfrm>
            <a:off x="5772596" y="3692589"/>
            <a:ext cx="6333679" cy="264331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606DB2-371B-4BF3-A2E0-50DF2B424873}"/>
              </a:ext>
            </a:extLst>
          </p:cNvPr>
          <p:cNvSpPr/>
          <p:nvPr/>
        </p:nvSpPr>
        <p:spPr>
          <a:xfrm>
            <a:off x="7181143" y="2055282"/>
            <a:ext cx="49251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i="0" dirty="0">
                <a:solidFill>
                  <a:schemeClr val="accent1">
                    <a:lumMod val="50000"/>
                  </a:schemeClr>
                </a:solidFill>
                <a:effectLst/>
                <a:latin typeface="REG"/>
              </a:rPr>
              <a:t>Костина А.О. Эпистемология убеждений: порицание, доверие и </a:t>
            </a:r>
            <a:r>
              <a:rPr lang="ru-RU" sz="10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REG"/>
              </a:rPr>
              <a:t>эпистемические</a:t>
            </a:r>
            <a:r>
              <a:rPr lang="ru-RU" sz="1000" b="0" i="0" dirty="0">
                <a:solidFill>
                  <a:schemeClr val="accent1">
                    <a:lumMod val="50000"/>
                  </a:schemeClr>
                </a:solidFill>
                <a:effectLst/>
                <a:latin typeface="REG"/>
              </a:rPr>
              <a:t> добродетели субъекта // </a:t>
            </a:r>
            <a:r>
              <a:rPr lang="ru-RU" sz="10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REG"/>
              </a:rPr>
              <a:t>Epistemology</a:t>
            </a:r>
            <a:r>
              <a:rPr lang="ru-RU" sz="1000" b="0" i="0" dirty="0">
                <a:solidFill>
                  <a:schemeClr val="accent1">
                    <a:lumMod val="50000"/>
                  </a:schemeClr>
                </a:solidFill>
                <a:effectLst/>
                <a:latin typeface="REG"/>
              </a:rPr>
              <a:t> &amp; </a:t>
            </a:r>
            <a:r>
              <a:rPr lang="ru-RU" sz="10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REG"/>
              </a:rPr>
              <a:t>Philosophy</a:t>
            </a:r>
            <a:r>
              <a:rPr lang="ru-RU" sz="1000" b="0" i="0" dirty="0">
                <a:solidFill>
                  <a:schemeClr val="accent1">
                    <a:lumMod val="50000"/>
                  </a:schemeClr>
                </a:solidFill>
                <a:effectLst/>
                <a:latin typeface="REG"/>
              </a:rPr>
              <a:t> </a:t>
            </a:r>
            <a:r>
              <a:rPr lang="ru-RU" sz="10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REG"/>
              </a:rPr>
              <a:t>of</a:t>
            </a:r>
            <a:r>
              <a:rPr lang="ru-RU" sz="1000" b="0" i="0" dirty="0">
                <a:solidFill>
                  <a:schemeClr val="accent1">
                    <a:lumMod val="50000"/>
                  </a:schemeClr>
                </a:solidFill>
                <a:effectLst/>
                <a:latin typeface="REG"/>
              </a:rPr>
              <a:t> </a:t>
            </a:r>
            <a:r>
              <a:rPr lang="ru-RU" sz="10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REG"/>
              </a:rPr>
              <a:t>Science</a:t>
            </a:r>
            <a:r>
              <a:rPr lang="ru-RU" sz="1000" b="0" i="0" dirty="0">
                <a:solidFill>
                  <a:schemeClr val="accent1">
                    <a:lumMod val="50000"/>
                  </a:schemeClr>
                </a:solidFill>
                <a:effectLst/>
                <a:latin typeface="REG"/>
              </a:rPr>
              <a:t>. 2020. №2. </a:t>
            </a:r>
            <a:endParaRPr lang="ru-RU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136AE46-EFC2-4B15-82D3-76D4D25C8421}"/>
              </a:ext>
            </a:extLst>
          </p:cNvPr>
          <p:cNvSpPr/>
          <p:nvPr/>
        </p:nvSpPr>
        <p:spPr>
          <a:xfrm>
            <a:off x="323143" y="1288686"/>
            <a:ext cx="11545714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ru-RU" dirty="0"/>
              <a:t>- Готовность воспринимать информацию, поступающую от другого человека (субъекта,) как достоверную и поддающуюся обобщению .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233970C4-4FE2-4C9C-A9A1-32818704A9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2427708"/>
              </p:ext>
            </p:extLst>
          </p:nvPr>
        </p:nvGraphicFramePr>
        <p:xfrm>
          <a:off x="323143" y="2700531"/>
          <a:ext cx="4848931" cy="344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30F1058-A793-4ECA-A559-6C8BC97228CF}"/>
              </a:ext>
            </a:extLst>
          </p:cNvPr>
          <p:cNvGrpSpPr/>
          <p:nvPr/>
        </p:nvGrpSpPr>
        <p:grpSpPr>
          <a:xfrm>
            <a:off x="5772596" y="2737201"/>
            <a:ext cx="6333679" cy="777524"/>
            <a:chOff x="0" y="41470"/>
            <a:chExt cx="4844199" cy="1110164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5A03BB6C-C224-4343-9E2D-12088205B4D2}"/>
                </a:ext>
              </a:extLst>
            </p:cNvPr>
            <p:cNvSpPr/>
            <p:nvPr/>
          </p:nvSpPr>
          <p:spPr>
            <a:xfrm>
              <a:off x="0" y="41470"/>
              <a:ext cx="4844199" cy="111016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рямоугольник: скругленные углы 4">
              <a:extLst>
                <a:ext uri="{FF2B5EF4-FFF2-40B4-BE49-F238E27FC236}">
                  <a16:creationId xmlns:a16="http://schemas.microsoft.com/office/drawing/2014/main" id="{23EFFC8D-F53C-4CD7-9BC9-5B6593247B98}"/>
                </a:ext>
              </a:extLst>
            </p:cNvPr>
            <p:cNvSpPr txBox="1"/>
            <p:nvPr/>
          </p:nvSpPr>
          <p:spPr>
            <a:xfrm>
              <a:off x="54194" y="95664"/>
              <a:ext cx="4735811" cy="1001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32385" rIns="64770" bIns="3238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700" b="1" kern="1200" dirty="0"/>
                <a:t>Для формирование доверия в обществе необходимо обеспечить доступность информации о вакцинации.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CB264C7-BD54-40E0-B6E5-D6D443927167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2504687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139" y="2144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ПРИЧИНЫ НЕДОВЕРИЯ ПАЦИЕНТОВ 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К ВАКЦИНАЦИИ</a:t>
            </a: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1524000" y="1412776"/>
          <a:ext cx="91440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4D0C769-ECE6-401C-AE32-1DBD2B5A4883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4143357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07783"/>
            <a:ext cx="8229600" cy="1143000"/>
          </a:xfrm>
        </p:spPr>
        <p:txBody>
          <a:bodyPr/>
          <a:lstStyle/>
          <a:p>
            <a:r>
              <a:rPr lang="ru-RU" dirty="0"/>
              <a:t>«Антивакцинальное движение»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196753"/>
            <a:ext cx="3672408" cy="55053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9536" y="980729"/>
            <a:ext cx="4752528" cy="255454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400" dirty="0"/>
              <a:t>«дело Эндрю </a:t>
            </a:r>
            <a:r>
              <a:rPr lang="ru-RU" sz="1400" dirty="0" err="1"/>
              <a:t>Уэйкфилда</a:t>
            </a:r>
            <a:r>
              <a:rPr lang="ru-RU" sz="1400" dirty="0"/>
              <a:t>»</a:t>
            </a:r>
          </a:p>
          <a:p>
            <a:endParaRPr lang="ru-RU" sz="1200" dirty="0"/>
          </a:p>
          <a:p>
            <a:r>
              <a:rPr lang="ru-RU" sz="1200" dirty="0"/>
              <a:t>1996 год - регистрация изобретения — экспресс-тест на выявление в организме следов вируса кори (биотехнологическая компания </a:t>
            </a:r>
            <a:r>
              <a:rPr lang="en-US" sz="1200" dirty="0"/>
              <a:t>Carmel Healthcare</a:t>
            </a:r>
            <a:r>
              <a:rPr lang="ru-RU" sz="1200" dirty="0"/>
              <a:t>).</a:t>
            </a:r>
          </a:p>
          <a:p>
            <a:endParaRPr lang="ru-RU" sz="1200" dirty="0"/>
          </a:p>
          <a:p>
            <a:r>
              <a:rPr lang="ru-RU" sz="1200" dirty="0"/>
              <a:t>1998 год - публикация статьи в журнале </a:t>
            </a:r>
            <a:r>
              <a:rPr lang="en-US" sz="1200" dirty="0"/>
              <a:t>Lancet</a:t>
            </a:r>
            <a:r>
              <a:rPr lang="ru-RU" sz="1200" dirty="0"/>
              <a:t>: 12 случаев развития аутизма у детей после вакцинации от кори, краснухи и свинки (MMR)</a:t>
            </a:r>
          </a:p>
          <a:p>
            <a:endParaRPr lang="ru-RU" sz="1200" dirty="0"/>
          </a:p>
          <a:p>
            <a:r>
              <a:rPr lang="ru-RU" sz="1200" dirty="0"/>
              <a:t>2008 год – крупнейшая вспышка кори в Великобритании за 25 лет</a:t>
            </a:r>
          </a:p>
          <a:p>
            <a:endParaRPr lang="ru-RU" sz="1200" dirty="0"/>
          </a:p>
          <a:p>
            <a:endParaRPr lang="ru-RU" sz="1200" dirty="0"/>
          </a:p>
        </p:txBody>
      </p:sp>
      <p:pic>
        <p:nvPicPr>
          <p:cNvPr id="5124" name="Picture 4" descr="https://images.thestar.com/9h-pbUjoHAhJSKZf0JnvHBUk-1w=/1000x754/smart/filters:cb(2700061000)/https:/www.thestar.com/content/dam/thestar/life/health_wellness/2011/01/07/andrew_wakefields_fraudulent_vaccine_research/wakefield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109563"/>
            <a:ext cx="4752528" cy="35834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0CF70B-561D-42D1-9999-D05CC4BC3047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3970457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171" y="285631"/>
            <a:ext cx="92861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ДЕНИАЛИЗМ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800" y="1405397"/>
            <a:ext cx="6616700" cy="4351339"/>
          </a:xfr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Дениали́зм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 (англ.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denialism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от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denial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«отрицание») — форма мировоззрения, основанная на отрицании реальности, противоречащей личным убеждениям индивида, отказ принять эмпирически проверяемую точку зрения из-за нежелания отказаться от своей собственной.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3453104"/>
            <a:ext cx="6616700" cy="322233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12750" y="3573173"/>
            <a:ext cx="6635750" cy="380757"/>
          </a:xfrm>
          <a:prstGeom prst="rect">
            <a:avLst/>
          </a:prstGeom>
          <a:solidFill>
            <a:schemeClr val="bg1"/>
          </a:solidFill>
        </p:spPr>
        <p:txBody>
          <a:bodyPr vert="horz" lIns="91436" tIns="45718" rIns="91436" bIns="45718" rtlCol="0" anchor="t">
            <a:normAutofit fontScale="62500" lnSpcReduction="20000"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175B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dirty="0"/>
              <a:t>«Техники» применяемые в «</a:t>
            </a:r>
            <a:r>
              <a:rPr lang="ru-RU" dirty="0" err="1"/>
              <a:t>дениализме</a:t>
            </a:r>
            <a:r>
              <a:rPr lang="ru-RU" dirty="0"/>
              <a:t>»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175499" y="5000770"/>
            <a:ext cx="66167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515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515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515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515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515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F –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ложные эксперты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– логические заблуждения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– несбыточные ожидания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- избирательный подход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конспирологические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теории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1800" y="1405397"/>
            <a:ext cx="6616700" cy="16340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188199" y="5000770"/>
            <a:ext cx="4737101" cy="16746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1800" y="6259939"/>
            <a:ext cx="4102066" cy="4154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050" b="1" dirty="0"/>
              <a:t>A denialism taxonomy</a:t>
            </a:r>
            <a:r>
              <a:rPr lang="ru-RU" sz="1050" b="1" dirty="0"/>
              <a:t> // </a:t>
            </a:r>
            <a:r>
              <a:rPr lang="en-US" sz="1050" b="1" dirty="0"/>
              <a:t>Cory Doctorow</a:t>
            </a:r>
          </a:p>
          <a:p>
            <a:r>
              <a:rPr lang="ru-RU" sz="1050" dirty="0"/>
              <a:t>https://doctorow.medium.com/a-denialism-taxonomy-eeb1a2766849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1800" y="3314533"/>
            <a:ext cx="661670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050" i="1" dirty="0" err="1"/>
              <a:t>Scudellari</a:t>
            </a:r>
            <a:r>
              <a:rPr lang="en-US" sz="1050" i="1" dirty="0"/>
              <a:t>, M.</a:t>
            </a:r>
            <a:r>
              <a:rPr lang="en-US" sz="1050" dirty="0"/>
              <a:t> State of denial (</a:t>
            </a:r>
            <a:r>
              <a:rPr lang="en-US" sz="1050" dirty="0" err="1"/>
              <a:t>англ</a:t>
            </a:r>
            <a:r>
              <a:rPr lang="en-US" sz="1050" dirty="0"/>
              <a:t>.) // </a:t>
            </a:r>
            <a:r>
              <a:rPr lang="en-US" sz="1050" dirty="0">
                <a:hlinkClick r:id="rId4" tooltip="Nature Medicine"/>
              </a:rPr>
              <a:t>Nat. Med.</a:t>
            </a:r>
            <a:r>
              <a:rPr lang="en-US" sz="1050" dirty="0"/>
              <a:t> : journal. — 2010. — March (vol. 16, no. 3). — P. 248.</a:t>
            </a:r>
            <a:endParaRPr lang="ru-RU" sz="1050" dirty="0"/>
          </a:p>
        </p:txBody>
      </p:sp>
      <p:pic>
        <p:nvPicPr>
          <p:cNvPr id="4" name="Picture 2" descr="Science Denialism Puts All Americans In Jeopardy | Bitch Med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1"/>
          <a:stretch/>
        </p:blipFill>
        <p:spPr bwMode="auto">
          <a:xfrm>
            <a:off x="7188199" y="1405397"/>
            <a:ext cx="4737101" cy="349706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C92446-DAAC-4383-9C86-41A1D7AC918F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2757460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9144" y="225615"/>
            <a:ext cx="7521084" cy="6064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«ТАКСОНОМИЯ» ДЕНИАЛИЗМА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570"/>
            <a:ext cx="10624457" cy="5976257"/>
          </a:xfrm>
          <a:solidFill>
            <a:schemeClr val="bg1"/>
          </a:solidFill>
        </p:spPr>
      </p:pic>
      <p:sp>
        <p:nvSpPr>
          <p:cNvPr id="6" name="Прямоугольник 5"/>
          <p:cNvSpPr/>
          <p:nvPr/>
        </p:nvSpPr>
        <p:spPr>
          <a:xfrm>
            <a:off x="8006198" y="6348044"/>
            <a:ext cx="4102066" cy="4154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050" b="1" dirty="0"/>
              <a:t>A denialism taxonomy</a:t>
            </a:r>
            <a:r>
              <a:rPr lang="ru-RU" sz="1050" b="1" dirty="0"/>
              <a:t> // </a:t>
            </a:r>
            <a:r>
              <a:rPr lang="en-US" sz="1050" b="1" dirty="0"/>
              <a:t>Cory Doctorow</a:t>
            </a:r>
          </a:p>
          <a:p>
            <a:r>
              <a:rPr lang="ru-RU" sz="1050" dirty="0"/>
              <a:t>https://doctorow.medium.com/a-denialism-taxonomy-eeb1a2766849</a:t>
            </a:r>
          </a:p>
        </p:txBody>
      </p:sp>
    </p:spTree>
    <p:extLst>
      <p:ext uri="{BB962C8B-B14F-4D97-AF65-F5344CB8AC3E}">
        <p14:creationId xmlns:p14="http://schemas.microsoft.com/office/powerpoint/2010/main" val="4222866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yt3.ggpht.com/ytc/AKedOLQ4-sVQeEEFZFDYbVSaznZ-bHp1M-K6__y-UFVI=s900-c-k-c0x00ffffff-no-rj"/>
          <p:cNvPicPr>
            <a:picLocks noChangeAspect="1" noChangeArrowheads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8" b="13753"/>
          <a:stretch/>
        </p:blipFill>
        <p:spPr bwMode="auto">
          <a:xfrm>
            <a:off x="-1" y="-104775"/>
            <a:ext cx="12192001" cy="6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515"/>
            <a:ext cx="12192000" cy="537028"/>
          </a:xfrm>
          <a:solidFill>
            <a:schemeClr val="bg1">
              <a:alpha val="39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2400" b="1" dirty="0">
                <a:latin typeface="+mn-lt"/>
              </a:rPr>
              <a:t>РАЗНИЦА В ПОДХОДЕ К ОЦЕНКЕ РИСКА ВАКЦИНАЦИИ ПАЦИЕНТОМ И ВРАЧОМ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11301418"/>
              </p:ext>
            </p:extLst>
          </p:nvPr>
        </p:nvGraphicFramePr>
        <p:xfrm>
          <a:off x="0" y="1431985"/>
          <a:ext cx="4464781" cy="5426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8176318" y="1431985"/>
          <a:ext cx="4015681" cy="5426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6221928"/>
            <a:ext cx="1384381" cy="66171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>
            <a:spAutoFit/>
          </a:bodyPr>
          <a:lstStyle/>
          <a:p>
            <a:r>
              <a:rPr lang="en-US" sz="700" dirty="0"/>
              <a:t>Lane S. et al. Vaccine hesitancy around the globe: Analysis of three years of WHO/UNICEF Joint Reporting Form data-2015–2017 //Vaccine. – 2018. </a:t>
            </a:r>
            <a:endParaRPr lang="ru-RU" sz="7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658243" y="1794622"/>
            <a:ext cx="3324614" cy="78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658245" y="3579216"/>
            <a:ext cx="3324612" cy="707882"/>
          </a:xfrm>
          <a:prstGeom prst="rect">
            <a:avLst/>
          </a:prstGeom>
          <a:solidFill>
            <a:schemeClr val="bg1">
              <a:alpha val="28000"/>
            </a:schemeClr>
          </a:solidFill>
        </p:spPr>
        <p:txBody>
          <a:bodyPr wrap="square" lIns="121917" tIns="60958" rIns="121917" bIns="60958" anchor="ctr">
            <a:spAutoFit/>
          </a:bodyPr>
          <a:lstStyle/>
          <a:p>
            <a:pPr algn="ctr"/>
            <a:r>
              <a:rPr lang="ru-RU" b="1" dirty="0"/>
              <a:t>Пропасть</a:t>
            </a:r>
            <a:endParaRPr lang="en-US" b="1" dirty="0"/>
          </a:p>
          <a:p>
            <a:pPr algn="ctr"/>
            <a:r>
              <a:rPr lang="ru-RU" b="1" dirty="0"/>
              <a:t>Недопонимания</a:t>
            </a:r>
          </a:p>
        </p:txBody>
      </p:sp>
      <p:pic>
        <p:nvPicPr>
          <p:cNvPr id="10" name="Picture 4" descr="http://cdn.onlinewebfonts.com/svg/img_146692.png">
            <a:extLst>
              <a:ext uri="{FF2B5EF4-FFF2-40B4-BE49-F238E27FC236}">
                <a16:creationId xmlns:a16="http://schemas.microsoft.com/office/drawing/2014/main" id="{4EE1E2F1-C69A-4731-B037-C29E7694D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25" y="500331"/>
            <a:ext cx="718614" cy="81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image.flaticon.com/icons/png/512/1430/1430402.png">
            <a:extLst>
              <a:ext uri="{FF2B5EF4-FFF2-40B4-BE49-F238E27FC236}">
                <a16:creationId xmlns:a16="http://schemas.microsoft.com/office/drawing/2014/main" id="{2A814DE5-5F17-4918-AE62-A2F266FC7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644" y="500331"/>
            <a:ext cx="868755" cy="86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240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1EF085AE-9629-4DD9-BE61-8BB1F38246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495833"/>
              </p:ext>
            </p:extLst>
          </p:nvPr>
        </p:nvGraphicFramePr>
        <p:xfrm>
          <a:off x="256710" y="2310475"/>
          <a:ext cx="9239716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981200" y="328751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t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175B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dirty="0"/>
              <a:t>«Что такое Доверие»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56709" y="856015"/>
            <a:ext cx="11678581" cy="2908920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515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515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515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515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rgbClr val="5150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dirty="0"/>
              <a:t>- Открытые, положительные взаимоотношения между людьми, содержащие </a:t>
            </a:r>
            <a:r>
              <a:rPr lang="ru-RU" b="1" dirty="0"/>
              <a:t>уверенность в порядочности и доброжелательности</a:t>
            </a:r>
            <a:r>
              <a:rPr lang="ru-RU" dirty="0"/>
              <a:t> другого человека (субъекта), с которым доверяющий находится в тех или иных отношениях.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5122" name="Picture 2" descr="Доверие иконка вектор | Роялти-фри, бесплатные векторные Доверие иконка  картинки на Depositphotos®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0" t="10752" r="20911" b="8489"/>
          <a:stretch/>
        </p:blipFill>
        <p:spPr bwMode="auto">
          <a:xfrm>
            <a:off x="9691403" y="3063744"/>
            <a:ext cx="2133600" cy="284480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203C6-A285-4E46-838D-5EE5896D35E9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4098703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471" y="245044"/>
            <a:ext cx="9623899" cy="1143000"/>
          </a:xfrm>
        </p:spPr>
        <p:txBody>
          <a:bodyPr>
            <a:normAutofit/>
          </a:bodyPr>
          <a:lstStyle/>
          <a:p>
            <a:pPr algn="ctr"/>
            <a:r>
              <a:rPr lang="ru-RU" sz="3700" dirty="0"/>
              <a:t>Структура личности как сочетание трех уровней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269499"/>
              </p:ext>
            </p:extLst>
          </p:nvPr>
        </p:nvGraphicFramePr>
        <p:xfrm>
          <a:off x="2012232" y="2433218"/>
          <a:ext cx="1563488" cy="3826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https://kenguru.plus/wp-content/uploads/2018/07/8da476f72f06a276b1f930cdb28c21f1_XL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165"/>
          <a:stretch/>
        </p:blipFill>
        <p:spPr bwMode="auto">
          <a:xfrm>
            <a:off x="10042442" y="3422348"/>
            <a:ext cx="1677028" cy="18635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353888" y="5363819"/>
            <a:ext cx="1054135" cy="33855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1400" b="1" dirty="0"/>
              <a:t>Эрик Берн</a:t>
            </a:r>
            <a:endParaRPr lang="ru-RU" sz="1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63552" y="2229892"/>
            <a:ext cx="1512168" cy="4248472"/>
          </a:xfrm>
          <a:prstGeom prst="round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400"/>
          </a:p>
        </p:txBody>
      </p:sp>
      <p:sp>
        <p:nvSpPr>
          <p:cNvPr id="7" name="Прямоугольник 6"/>
          <p:cNvSpPr/>
          <p:nvPr/>
        </p:nvSpPr>
        <p:spPr>
          <a:xfrm>
            <a:off x="3935389" y="2734221"/>
            <a:ext cx="1543585" cy="33855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1400" b="1" dirty="0"/>
              <a:t>«Надо, должен»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36529" y="4156763"/>
            <a:ext cx="2005251" cy="33855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1400" b="1" dirty="0"/>
              <a:t>Рациональные знания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93301" y="5560919"/>
            <a:ext cx="1242220" cy="33855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1400" b="1" dirty="0"/>
              <a:t>«Хочу и всё»</a:t>
            </a:r>
          </a:p>
        </p:txBody>
      </p:sp>
      <p:cxnSp>
        <p:nvCxnSpPr>
          <p:cNvPr id="12" name="Прямая со стрелкой 11"/>
          <p:cNvCxnSpPr>
            <a:endCxn id="7" idx="1"/>
          </p:cNvCxnSpPr>
          <p:nvPr/>
        </p:nvCxnSpPr>
        <p:spPr>
          <a:xfrm flipV="1">
            <a:off x="3647356" y="2903499"/>
            <a:ext cx="288032" cy="153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647356" y="4341428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655740" y="5745584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653171" y="2918887"/>
            <a:ext cx="10801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7046811" y="2734220"/>
            <a:ext cx="1644040" cy="33855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1400" b="1" dirty="0"/>
              <a:t>Правила и нормы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768868" y="4049041"/>
            <a:ext cx="1815027" cy="553997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1400" b="1" dirty="0"/>
              <a:t>Осознанный выбор </a:t>
            </a:r>
          </a:p>
          <a:p>
            <a:r>
              <a:rPr lang="ru-RU" sz="1400" b="1" dirty="0"/>
              <a:t>как надо поступить</a:t>
            </a:r>
          </a:p>
        </p:txBody>
      </p:sp>
      <p:cxnSp>
        <p:nvCxnSpPr>
          <p:cNvPr id="25" name="Прямая со стрелкой 24"/>
          <p:cNvCxnSpPr>
            <a:cxnSpLocks/>
            <a:stCxn id="8" idx="3"/>
            <a:endCxn id="17" idx="1"/>
          </p:cNvCxnSpPr>
          <p:nvPr/>
        </p:nvCxnSpPr>
        <p:spPr>
          <a:xfrm flipV="1">
            <a:off x="5941780" y="4326040"/>
            <a:ext cx="827088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573268" y="5759487"/>
            <a:ext cx="59474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6240018" y="5436322"/>
            <a:ext cx="2662719" cy="55399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400" b="1" dirty="0"/>
              <a:t>Базовые, сиюминутные желания и потребности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862068" y="6558784"/>
            <a:ext cx="2755900" cy="26160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900" b="1" dirty="0"/>
              <a:t>Эрик Берн Игры в которые играют люди 1964 год</a:t>
            </a:r>
            <a:endParaRPr lang="ru-RU" sz="900" dirty="0"/>
          </a:p>
        </p:txBody>
      </p:sp>
      <p:pic>
        <p:nvPicPr>
          <p:cNvPr id="31" name="Picture 6" descr="https://image.flaticon.com/icons/png/512/1430/143040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259" y="1497112"/>
            <a:ext cx="868755" cy="86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07CFF7-BD1B-462A-A78E-14959946AEBE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4272537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" y="45869"/>
            <a:ext cx="12191995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+mn-lt"/>
              </a:rPr>
              <a:t>Позиционная структура взаимодействия в транзактном анализе </a:t>
            </a:r>
            <a:br>
              <a:rPr lang="ru-RU" sz="2800" b="1" dirty="0"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2057577"/>
              </p:ext>
            </p:extLst>
          </p:nvPr>
        </p:nvGraphicFramePr>
        <p:xfrm>
          <a:off x="2012232" y="2078759"/>
          <a:ext cx="1563488" cy="3826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2063552" y="1862733"/>
            <a:ext cx="1512168" cy="4248472"/>
          </a:xfrm>
          <a:prstGeom prst="round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40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647357" y="2564428"/>
            <a:ext cx="792460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647357" y="3965728"/>
            <a:ext cx="792460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655741" y="5391125"/>
            <a:ext cx="784076" cy="0"/>
          </a:xfrm>
          <a:prstGeom prst="straightConnector1">
            <a:avLst/>
          </a:prstGeom>
          <a:ln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098635" y="6417469"/>
            <a:ext cx="4572000" cy="307776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sz="1200" b="1" dirty="0"/>
              <a:t>Эрик Берн Игры в которые играют люди 1964 год</a:t>
            </a:r>
            <a:endParaRPr lang="ru-RU" sz="1200" dirty="0"/>
          </a:p>
        </p:txBody>
      </p:sp>
      <p:graphicFrame>
        <p:nvGraphicFramePr>
          <p:cNvPr id="21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6152530"/>
              </p:ext>
            </p:extLst>
          </p:nvPr>
        </p:nvGraphicFramePr>
        <p:xfrm>
          <a:off x="4511824" y="2078759"/>
          <a:ext cx="1563488" cy="3826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4" name="Скругленный прямоугольник 23"/>
          <p:cNvSpPr/>
          <p:nvPr/>
        </p:nvSpPr>
        <p:spPr>
          <a:xfrm>
            <a:off x="4563144" y="1862733"/>
            <a:ext cx="1512168" cy="4248472"/>
          </a:xfrm>
          <a:prstGeom prst="round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400"/>
          </a:p>
        </p:txBody>
      </p:sp>
      <p:pic>
        <p:nvPicPr>
          <p:cNvPr id="5124" name="Picture 4" descr="http://cdn.onlinewebfonts.com/svg/img_14669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40" y="1070645"/>
            <a:ext cx="648072" cy="73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6536432" y="1862733"/>
            <a:ext cx="1512168" cy="4248472"/>
          </a:xfrm>
          <a:prstGeom prst="round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400"/>
          </a:p>
        </p:txBody>
      </p:sp>
      <p:cxnSp>
        <p:nvCxnSpPr>
          <p:cNvPr id="45" name="Прямая со стрелкой 44"/>
          <p:cNvCxnSpPr/>
          <p:nvPr/>
        </p:nvCxnSpPr>
        <p:spPr>
          <a:xfrm>
            <a:off x="3655741" y="2579330"/>
            <a:ext cx="792460" cy="115561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3655741" y="2579330"/>
            <a:ext cx="784076" cy="259577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 descr="https://image.flaticon.com/icons/png/512/1430/143040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908720"/>
            <a:ext cx="868755" cy="86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https://image.flaticon.com/icons/png/512/1430/143040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322" y="907624"/>
            <a:ext cx="868755" cy="86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Прямая соединительная линия 45"/>
          <p:cNvCxnSpPr/>
          <p:nvPr/>
        </p:nvCxnSpPr>
        <p:spPr>
          <a:xfrm>
            <a:off x="6312024" y="1123482"/>
            <a:ext cx="0" cy="513174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1703512" y="1181659"/>
            <a:ext cx="667277" cy="33855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1400" b="1" dirty="0"/>
              <a:t>I </a:t>
            </a:r>
            <a:r>
              <a:rPr lang="ru-RU" sz="1400" b="1" dirty="0"/>
              <a:t>этап</a:t>
            </a:r>
            <a:endParaRPr lang="ru-RU" sz="14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10131338" y="1123482"/>
            <a:ext cx="714299" cy="33855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1400" b="1" dirty="0"/>
              <a:t>II </a:t>
            </a:r>
            <a:r>
              <a:rPr lang="ru-RU" sz="1400" b="1" dirty="0"/>
              <a:t>этап</a:t>
            </a:r>
            <a:endParaRPr lang="ru-RU" sz="1400" dirty="0"/>
          </a:p>
        </p:txBody>
      </p:sp>
      <p:graphicFrame>
        <p:nvGraphicFramePr>
          <p:cNvPr id="5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388569"/>
              </p:ext>
            </p:extLst>
          </p:nvPr>
        </p:nvGraphicFramePr>
        <p:xfrm>
          <a:off x="6536432" y="2073488"/>
          <a:ext cx="1563488" cy="3826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59" name="Скругленный прямоугольник 58"/>
          <p:cNvSpPr/>
          <p:nvPr/>
        </p:nvSpPr>
        <p:spPr>
          <a:xfrm>
            <a:off x="8940316" y="1841492"/>
            <a:ext cx="1512168" cy="4248472"/>
          </a:xfrm>
          <a:prstGeom prst="round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400"/>
          </a:p>
        </p:txBody>
      </p:sp>
      <p:graphicFrame>
        <p:nvGraphicFramePr>
          <p:cNvPr id="60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042403"/>
              </p:ext>
            </p:extLst>
          </p:nvPr>
        </p:nvGraphicFramePr>
        <p:xfrm>
          <a:off x="8888996" y="2078758"/>
          <a:ext cx="1563488" cy="3826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cxnSp>
        <p:nvCxnSpPr>
          <p:cNvPr id="61" name="Прямая со стрелкой 60"/>
          <p:cNvCxnSpPr/>
          <p:nvPr/>
        </p:nvCxnSpPr>
        <p:spPr>
          <a:xfrm>
            <a:off x="8147856" y="2579330"/>
            <a:ext cx="684448" cy="2595771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8101593" y="2510805"/>
            <a:ext cx="730713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8147857" y="3965728"/>
            <a:ext cx="730713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8124725" y="5391125"/>
            <a:ext cx="730713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3" name="Picture 23" descr="https://image.flaticon.com/icons/png/512/43/43346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990" y="1192877"/>
            <a:ext cx="511499" cy="51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46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3"/>
          <p:cNvSpPr>
            <a:spLocks noGrp="1"/>
          </p:cNvSpPr>
          <p:nvPr>
            <p:ph type="title"/>
          </p:nvPr>
        </p:nvSpPr>
        <p:spPr>
          <a:xfrm>
            <a:off x="1448463" y="376802"/>
            <a:ext cx="9295075" cy="606425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dirty="0">
                <a:solidFill>
                  <a:schemeClr val="tx2"/>
                </a:solidFill>
                <a:latin typeface="+mn-lt"/>
              </a:rPr>
              <a:t>ПЛАН ДОКЛАДА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40867165"/>
              </p:ext>
            </p:extLst>
          </p:nvPr>
        </p:nvGraphicFramePr>
        <p:xfrm>
          <a:off x="239351" y="1103709"/>
          <a:ext cx="11713301" cy="5493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9B13997-EEB4-4924-A7E6-CABA51EEE4EE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1837777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</a:rPr>
              <a:t>АЛГОРИТМ ПОСТРОЕНИЯ БЕСЕДЫ ПРИ ПОДГОТОВКЕ К ПРОВЕДЕНИЮ ВАКЦИНАЦИИ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97" y="5817682"/>
            <a:ext cx="3930731" cy="106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4" r="10670"/>
          <a:stretch/>
        </p:blipFill>
        <p:spPr bwMode="auto">
          <a:xfrm>
            <a:off x="5375922" y="6331386"/>
            <a:ext cx="5321559" cy="55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50700" y="5589240"/>
            <a:ext cx="3945701" cy="553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Чтобы о вакцинах говорить лучше,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</a:rPr>
              <a:t>Нам следует говорить о них меньше!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6995" y="1228671"/>
            <a:ext cx="9554532" cy="6155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600" dirty="0"/>
              <a:t>Поблагодарите пациентов за то, что они обратились к вам за консультацией по поводу вакцинации</a:t>
            </a:r>
          </a:p>
          <a:p>
            <a:pPr algn="ctr"/>
            <a:r>
              <a:rPr lang="ru-RU" sz="1600" dirty="0"/>
              <a:t>Тепло их поприветствуйте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8FE32E-63FD-F740-BD54-B55DF58B4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1" y="1926218"/>
            <a:ext cx="9687005" cy="35756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3534E0-4BA5-4A18-84BC-63DE3D27136E}"/>
              </a:ext>
            </a:extLst>
          </p:cNvPr>
          <p:cNvSpPr txBox="1"/>
          <p:nvPr/>
        </p:nvSpPr>
        <p:spPr>
          <a:xfrm>
            <a:off x="120073" y="13363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DB53F-4C50-44CD-894A-83527BE1EE50}"/>
              </a:ext>
            </a:extLst>
          </p:cNvPr>
          <p:cNvSpPr txBox="1"/>
          <p:nvPr/>
        </p:nvSpPr>
        <p:spPr>
          <a:xfrm>
            <a:off x="120073" y="208915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C08559-BA6C-4173-8239-1B82BF7A8305}"/>
              </a:ext>
            </a:extLst>
          </p:cNvPr>
          <p:cNvSpPr txBox="1"/>
          <p:nvPr/>
        </p:nvSpPr>
        <p:spPr>
          <a:xfrm>
            <a:off x="120073" y="343434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5BFD3-A3A3-48FE-975E-0240EEB2C459}"/>
              </a:ext>
            </a:extLst>
          </p:cNvPr>
          <p:cNvSpPr txBox="1"/>
          <p:nvPr/>
        </p:nvSpPr>
        <p:spPr>
          <a:xfrm>
            <a:off x="120073" y="477953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3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554B6FA-A564-4DAB-9730-B79F0A5DD334}"/>
              </a:ext>
            </a:extLst>
          </p:cNvPr>
          <p:cNvSpPr/>
          <p:nvPr/>
        </p:nvSpPr>
        <p:spPr>
          <a:xfrm>
            <a:off x="0" y="1228671"/>
            <a:ext cx="120073" cy="42731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1B5F3E9-8025-44C8-9B9E-18E8FCDC3205}"/>
              </a:ext>
            </a:extLst>
          </p:cNvPr>
          <p:cNvSpPr/>
          <p:nvPr/>
        </p:nvSpPr>
        <p:spPr>
          <a:xfrm>
            <a:off x="0" y="3038764"/>
            <a:ext cx="120073" cy="24630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408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Родители сомневаются в целесообразности вакцинации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3541829" y="1283374"/>
            <a:ext cx="7022542" cy="2952328"/>
          </a:xfrm>
          <a:prstGeom prst="wedgeRectCallout">
            <a:avLst>
              <a:gd name="adj1" fmla="val -77564"/>
              <a:gd name="adj2" fmla="val -226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342891" indent="-165096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</a:rPr>
              <a:t>Я настоятельно рекомендую вашему ребенку</a:t>
            </a:r>
          </a:p>
          <a:p>
            <a:pPr marL="342891" indent="-165096"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</a:rPr>
              <a:t>сделать эти вакцины сегодня!</a:t>
            </a:r>
          </a:p>
          <a:p>
            <a:pPr marL="342891" indent="-165096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</a:rPr>
              <a:t>Эти прививки очень важны для его защиты от</a:t>
            </a:r>
          </a:p>
          <a:p>
            <a:pPr marL="342891" indent="-165096"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</a:rPr>
              <a:t>серьезных заболеваний!</a:t>
            </a:r>
          </a:p>
          <a:p>
            <a:pPr marL="342891" indent="-165096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</a:rPr>
              <a:t>Я убежден, что вакцины безопасны и прививаю своих детей по графику!</a:t>
            </a:r>
          </a:p>
          <a:p>
            <a:pPr marL="342891" indent="-165096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</a:rPr>
              <a:t>В нашей поликлинике сделано несколько тысяч доз вакцин!</a:t>
            </a:r>
          </a:p>
        </p:txBody>
      </p:sp>
      <p:pic>
        <p:nvPicPr>
          <p:cNvPr id="9" name="Picture 4" descr="http://cdn.onlinewebfonts.com/svg/img_14669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22" y="2420100"/>
            <a:ext cx="648072" cy="73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2063553" y="5661248"/>
            <a:ext cx="8325644" cy="1080120"/>
          </a:xfrm>
          <a:prstGeom prst="wedgeRectCallout">
            <a:avLst>
              <a:gd name="adj1" fmla="val -56564"/>
              <a:gd name="adj2" fmla="val -409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342891" indent="-165096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</a:rPr>
              <a:t>Если мы сегодня сделаем эту вакцину то сразу «</a:t>
            </a:r>
            <a:r>
              <a:rPr lang="ru-RU" sz="2000" b="1" dirty="0">
                <a:solidFill>
                  <a:srgbClr val="C00000"/>
                </a:solidFill>
              </a:rPr>
              <a:t>убьем двух зайцев</a:t>
            </a:r>
            <a:r>
              <a:rPr lang="ru-RU" sz="2000" b="1" dirty="0">
                <a:solidFill>
                  <a:schemeClr val="tx1"/>
                </a:solidFill>
              </a:rPr>
              <a:t>»</a:t>
            </a:r>
          </a:p>
          <a:p>
            <a:pPr marL="342891" indent="-165096"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</a:rPr>
              <a:t>«От этого ещё никто </a:t>
            </a:r>
            <a:r>
              <a:rPr lang="ru-RU" sz="2000" b="1" dirty="0">
                <a:solidFill>
                  <a:srgbClr val="C00000"/>
                </a:solidFill>
              </a:rPr>
              <a:t>не умирал</a:t>
            </a:r>
            <a:r>
              <a:rPr lang="ru-RU" sz="2000" b="1" dirty="0">
                <a:solidFill>
                  <a:schemeClr val="tx1"/>
                </a:solidFill>
              </a:rPr>
              <a:t>»</a:t>
            </a:r>
          </a:p>
        </p:txBody>
      </p:sp>
      <p:pic>
        <p:nvPicPr>
          <p:cNvPr id="11" name="Picture 4" descr="http://cdn.onlinewebfonts.com/svg/img_14669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31" y="5859938"/>
            <a:ext cx="648072" cy="73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>
            <a:stCxn id="16" idx="7"/>
          </p:cNvCxnSpPr>
          <p:nvPr/>
        </p:nvCxnSpPr>
        <p:spPr>
          <a:xfrm flipH="1">
            <a:off x="554884" y="5819428"/>
            <a:ext cx="672731" cy="7975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370967" y="5661248"/>
            <a:ext cx="1003627" cy="1080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400"/>
          </a:p>
        </p:txBody>
      </p:sp>
      <p:sp>
        <p:nvSpPr>
          <p:cNvPr id="3" name="Овал 2"/>
          <p:cNvSpPr/>
          <p:nvPr/>
        </p:nvSpPr>
        <p:spPr>
          <a:xfrm>
            <a:off x="10517629" y="4509422"/>
            <a:ext cx="1612727" cy="78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74%</a:t>
            </a:r>
          </a:p>
          <a:p>
            <a:pPr algn="ctr"/>
            <a:r>
              <a:rPr lang="en-US" dirty="0"/>
              <a:t>/ 4 %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68" y="1223906"/>
            <a:ext cx="2436888" cy="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Равно 3">
            <a:extLst>
              <a:ext uri="{FF2B5EF4-FFF2-40B4-BE49-F238E27FC236}">
                <a16:creationId xmlns:a16="http://schemas.microsoft.com/office/drawing/2014/main" id="{454F95A3-43F8-3D40-B1AB-9F3F4BCC0EC2}"/>
              </a:ext>
            </a:extLst>
          </p:cNvPr>
          <p:cNvSpPr/>
          <p:nvPr/>
        </p:nvSpPr>
        <p:spPr>
          <a:xfrm>
            <a:off x="9310254" y="4445922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люс 4">
            <a:extLst>
              <a:ext uri="{FF2B5EF4-FFF2-40B4-BE49-F238E27FC236}">
                <a16:creationId xmlns:a16="http://schemas.microsoft.com/office/drawing/2014/main" id="{A6E241B0-7951-414E-9CA3-79C7ECB5B378}"/>
              </a:ext>
            </a:extLst>
          </p:cNvPr>
          <p:cNvSpPr/>
          <p:nvPr/>
        </p:nvSpPr>
        <p:spPr>
          <a:xfrm>
            <a:off x="5880849" y="4436453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A84B5A-A631-8448-80EF-ACB26B66F00A}"/>
              </a:ext>
            </a:extLst>
          </p:cNvPr>
          <p:cNvSpPr/>
          <p:nvPr/>
        </p:nvSpPr>
        <p:spPr>
          <a:xfrm>
            <a:off x="273982" y="1142999"/>
            <a:ext cx="10477142" cy="32934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193FBAD-CFDE-4744-A41E-624EAB9113DB}"/>
              </a:ext>
            </a:extLst>
          </p:cNvPr>
          <p:cNvSpPr/>
          <p:nvPr/>
        </p:nvSpPr>
        <p:spPr>
          <a:xfrm>
            <a:off x="218564" y="5369790"/>
            <a:ext cx="10477142" cy="14639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35602" y="4876200"/>
            <a:ext cx="4784648" cy="5976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+mn-lt"/>
              </a:rPr>
              <a:t>ИЗБЕГАЙТЕ ВЫСКАЗЫВАНИЙ «ПУГАЮЩИХ» ПАЦИЕНТА: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564371" y="5435880"/>
            <a:ext cx="156598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121917" tIns="60958" rIns="121917" bIns="60958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Opel et al. 2013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742459E-52C1-4B8C-857F-8CEEB65D4384}"/>
              </a:ext>
            </a:extLst>
          </p:cNvPr>
          <p:cNvSpPr/>
          <p:nvPr/>
        </p:nvSpPr>
        <p:spPr>
          <a:xfrm>
            <a:off x="370966" y="3589371"/>
            <a:ext cx="299487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ПРИДЕРЖИВАЙТЕСЬ ЧЕТКИХ ФОРМУЛИРОВОК:</a:t>
            </a:r>
          </a:p>
        </p:txBody>
      </p:sp>
    </p:spTree>
    <p:extLst>
      <p:ext uri="{BB962C8B-B14F-4D97-AF65-F5344CB8AC3E}">
        <p14:creationId xmlns:p14="http://schemas.microsoft.com/office/powerpoint/2010/main" val="4165394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 txBox="1">
            <a:spLocks/>
          </p:cNvSpPr>
          <p:nvPr/>
        </p:nvSpPr>
        <p:spPr>
          <a:xfrm>
            <a:off x="9840416" y="6381330"/>
            <a:ext cx="370384" cy="288031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21</a:t>
            </a:r>
          </a:p>
        </p:txBody>
      </p:sp>
      <p:pic>
        <p:nvPicPr>
          <p:cNvPr id="8" name="Picture 2" descr="C:\Users\Константин\Downloads\The_cow_p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82" y="1389274"/>
            <a:ext cx="7179388" cy="51360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Заголовок 7">
            <a:extLst>
              <a:ext uri="{FF2B5EF4-FFF2-40B4-BE49-F238E27FC236}">
                <a16:creationId xmlns:a16="http://schemas.microsoft.com/office/drawing/2014/main" id="{7692570E-FF06-FD4F-97EA-56F26E4E8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0" y="246274"/>
            <a:ext cx="12288436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</a:rPr>
              <a:t>УВАЖИТЕЛЬНОЕ ОТНОШЕНИЕ К ВОПРОСАМ И СОМНЕНИЯМ ПАЦИЕНТОВ</a:t>
            </a:r>
            <a:endParaRPr lang="ru-RU" sz="1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Picture 2" descr="Science denialism: The problem that just won&amp;#39;t go away">
            <a:extLst>
              <a:ext uri="{FF2B5EF4-FFF2-40B4-BE49-F238E27FC236}">
                <a16:creationId xmlns:a16="http://schemas.microsoft.com/office/drawing/2014/main" id="{BD4ED32A-9540-C747-A206-804E114C0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970" y="1389274"/>
            <a:ext cx="4256504" cy="28376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240C69-2049-2B45-883A-A8E07C190B4D}"/>
              </a:ext>
            </a:extLst>
          </p:cNvPr>
          <p:cNvSpPr>
            <a:spLocks/>
          </p:cNvSpPr>
          <p:nvPr/>
        </p:nvSpPr>
        <p:spPr>
          <a:xfrm>
            <a:off x="7734970" y="4226943"/>
            <a:ext cx="4256504" cy="22984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3200" dirty="0"/>
              <a:t> </a:t>
            </a:r>
            <a:r>
              <a:rPr lang="ru-RU" sz="3200" dirty="0"/>
              <a:t>Проговаривайте эмоции пациентов </a:t>
            </a:r>
          </a:p>
          <a:p>
            <a:pPr algn="ctr"/>
            <a:r>
              <a:rPr lang="ru-RU" sz="3200" dirty="0"/>
              <a:t>и стимулы, </a:t>
            </a:r>
          </a:p>
          <a:p>
            <a:pPr algn="ctr"/>
            <a:r>
              <a:rPr lang="ru-RU" sz="3200" dirty="0"/>
              <a:t>их вызвавшие!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C9B3FC-C759-41C4-9B61-935741A08B68}"/>
              </a:ext>
            </a:extLst>
          </p:cNvPr>
          <p:cNvSpPr txBox="1"/>
          <p:nvPr/>
        </p:nvSpPr>
        <p:spPr>
          <a:xfrm>
            <a:off x="0" y="6671968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2407862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ая прямоугольная выноска 10"/>
          <p:cNvSpPr/>
          <p:nvPr/>
        </p:nvSpPr>
        <p:spPr>
          <a:xfrm>
            <a:off x="4682132" y="2464751"/>
            <a:ext cx="5158284" cy="2692441"/>
          </a:xfrm>
          <a:prstGeom prst="wedgeRoundRectCallout">
            <a:avLst>
              <a:gd name="adj1" fmla="val -55701"/>
              <a:gd name="adj2" fmla="val -2863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 txBox="1">
            <a:spLocks/>
          </p:cNvSpPr>
          <p:nvPr/>
        </p:nvSpPr>
        <p:spPr>
          <a:xfrm>
            <a:off x="9840416" y="6381329"/>
            <a:ext cx="370384" cy="28803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26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8D174C2-0AB8-2E42-A882-3C080DE1B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880" y="2708920"/>
            <a:ext cx="4608512" cy="214067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b="1" dirty="0">
                <a:solidFill>
                  <a:srgbClr val="243444"/>
                </a:solidFill>
              </a:rPr>
              <a:t>«</a:t>
            </a:r>
            <a:r>
              <a:rPr lang="ru-RU" b="1" dirty="0"/>
              <a:t>Если больному не стало легче после разговора с врачом, значит, это плохой врач</a:t>
            </a:r>
            <a:r>
              <a:rPr lang="ru-RU" b="1" dirty="0">
                <a:solidFill>
                  <a:srgbClr val="243444"/>
                </a:solidFill>
              </a:rPr>
              <a:t>»</a:t>
            </a:r>
            <a:endParaRPr lang="ru-RU" dirty="0">
              <a:solidFill>
                <a:srgbClr val="243444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C8FACF-B152-0945-98E0-F7D9501E8932}"/>
              </a:ext>
            </a:extLst>
          </p:cNvPr>
          <p:cNvSpPr/>
          <p:nvPr/>
        </p:nvSpPr>
        <p:spPr>
          <a:xfrm>
            <a:off x="1733589" y="3680039"/>
            <a:ext cx="25202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Linux Libertine"/>
              </a:rPr>
              <a:t>Владимир Михайлович Бехтерев</a:t>
            </a:r>
          </a:p>
          <a:p>
            <a:r>
              <a:rPr lang="ru-RU" sz="1400" dirty="0"/>
              <a:t>Русский и советский психиатр, невропатолог, физиолог, психолог</a:t>
            </a:r>
            <a:endParaRPr lang="ru-RU" sz="1400" dirty="0">
              <a:solidFill>
                <a:srgbClr val="000000"/>
              </a:solidFill>
              <a:latin typeface="Linux Libertin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2192C-420E-4BF8-B02C-F916A3F9FCFA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  <p:pic>
        <p:nvPicPr>
          <p:cNvPr id="1026" name="Picture 2" descr="https://i.mycdn.me/i?r=AzEPZsRbOZEKgBhR0XGMT1Rkdc1AHuMjX5HjfwpQP22swKaKTM5SRkZCeTgDn6uOyic">
            <a:extLst>
              <a:ext uri="{FF2B5EF4-FFF2-40B4-BE49-F238E27FC236}">
                <a16:creationId xmlns:a16="http://schemas.microsoft.com/office/drawing/2014/main" id="{F5902936-413B-4312-8CA8-C64DFCDCF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13" y="861158"/>
            <a:ext cx="1799030" cy="26418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009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B288B-A3DF-4C52-97F6-BE8FDAC71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5" y="365125"/>
            <a:ext cx="11914910" cy="1325563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НЕСКОЛЬКО ПРОСТЫХ ПРАКТИЧЕСКИХ СОВЕТОВ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13D6A7C-DBEA-4E5E-9599-C46BFF5F5B99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096000" y="1690688"/>
            <a:ext cx="0" cy="2659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DC76A97-6D9B-4E48-B295-18D306A76D08}"/>
              </a:ext>
            </a:extLst>
          </p:cNvPr>
          <p:cNvSpPr txBox="1"/>
          <p:nvPr/>
        </p:nvSpPr>
        <p:spPr>
          <a:xfrm>
            <a:off x="601623" y="1690688"/>
            <a:ext cx="545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НАЙДИТЕ ПОВОД ИСКРЕННЕ ПОХВАЛИТЬ ПАЦИЕНТА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37B7E079-8C66-4594-935C-2CFFA6F340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6526854"/>
              </p:ext>
            </p:extLst>
          </p:nvPr>
        </p:nvGraphicFramePr>
        <p:xfrm>
          <a:off x="477423" y="2060020"/>
          <a:ext cx="5384797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11BA083-C8E8-405B-8058-E6C3C81507E1}"/>
              </a:ext>
            </a:extLst>
          </p:cNvPr>
          <p:cNvCxnSpPr/>
          <p:nvPr/>
        </p:nvCxnSpPr>
        <p:spPr>
          <a:xfrm>
            <a:off x="360218" y="4350327"/>
            <a:ext cx="11610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57B3AA8-ED72-4343-AAA9-E1C453964758}"/>
              </a:ext>
            </a:extLst>
          </p:cNvPr>
          <p:cNvSpPr txBox="1"/>
          <p:nvPr/>
        </p:nvSpPr>
        <p:spPr>
          <a:xfrm>
            <a:off x="6348852" y="1690688"/>
            <a:ext cx="501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СТАРАЙТЕСЬ СОХРАНЯТЬ ЗРИТЕЛЬНЫЙ КОНТАКТ</a:t>
            </a:r>
          </a:p>
        </p:txBody>
      </p:sp>
      <p:pic>
        <p:nvPicPr>
          <p:cNvPr id="2050" name="Picture 2" descr="https://1uuorq398khs3hsomdugq7ri-wpengine.netdna-ssl.com/wp-content/uploads/2012/10/doctor-and-patient-botox-training-iapam.jpg">
            <a:extLst>
              <a:ext uri="{FF2B5EF4-FFF2-40B4-BE49-F238E27FC236}">
                <a16:creationId xmlns:a16="http://schemas.microsoft.com/office/drawing/2014/main" id="{029CD2F9-9FB3-4067-95C3-AD8FE2F28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724" y="2183043"/>
            <a:ext cx="2776676" cy="18511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B09373-5958-4959-B6D1-D8A6E968E2B5}"/>
              </a:ext>
            </a:extLst>
          </p:cNvPr>
          <p:cNvSpPr txBox="1"/>
          <p:nvPr/>
        </p:nvSpPr>
        <p:spPr>
          <a:xfrm>
            <a:off x="6096000" y="4134883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59B7EF7-63D4-460A-A5A5-86D5E10531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410" y="2179543"/>
            <a:ext cx="2776676" cy="185111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8082AE2-7EAA-4F3B-8C71-DEEDCE245C7F}"/>
              </a:ext>
            </a:extLst>
          </p:cNvPr>
          <p:cNvCxnSpPr/>
          <p:nvPr/>
        </p:nvCxnSpPr>
        <p:spPr>
          <a:xfrm>
            <a:off x="290945" y="1658360"/>
            <a:ext cx="11610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7B20FB1-8C73-404D-907F-11E0B32A7F86}"/>
              </a:ext>
            </a:extLst>
          </p:cNvPr>
          <p:cNvCxnSpPr/>
          <p:nvPr/>
        </p:nvCxnSpPr>
        <p:spPr>
          <a:xfrm>
            <a:off x="262088" y="2060020"/>
            <a:ext cx="11610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54F1EBA-D3B1-4FA0-A86A-88DC0000C325}"/>
              </a:ext>
            </a:extLst>
          </p:cNvPr>
          <p:cNvSpPr/>
          <p:nvPr/>
        </p:nvSpPr>
        <p:spPr>
          <a:xfrm>
            <a:off x="2353463" y="4382654"/>
            <a:ext cx="7990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АКТИВНОЕ ВЗАИМОДЕЙСТВИЕ НА ОСНОВАНИИ ВЫСКАЗАННОГО ПАЦИЕНТОМ</a:t>
            </a:r>
          </a:p>
        </p:txBody>
      </p:sp>
      <p:graphicFrame>
        <p:nvGraphicFramePr>
          <p:cNvPr id="22" name="Схема 21">
            <a:extLst>
              <a:ext uri="{FF2B5EF4-FFF2-40B4-BE49-F238E27FC236}">
                <a16:creationId xmlns:a16="http://schemas.microsoft.com/office/drawing/2014/main" id="{656CAAE3-2E59-49E4-82CD-0F822E639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5178897"/>
              </p:ext>
            </p:extLst>
          </p:nvPr>
        </p:nvGraphicFramePr>
        <p:xfrm>
          <a:off x="301913" y="3749193"/>
          <a:ext cx="1157028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33" name="Picture 3">
            <a:extLst>
              <a:ext uri="{FF2B5EF4-FFF2-40B4-BE49-F238E27FC236}">
                <a16:creationId xmlns:a16="http://schemas.microsoft.com/office/drawing/2014/main" id="{4BF8D451-5D5D-4E41-BEC4-B29933F8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924" y="5600311"/>
            <a:ext cx="1300880" cy="97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09C4B84E-25DC-4645-924C-F78A4412C695}"/>
              </a:ext>
            </a:extLst>
          </p:cNvPr>
          <p:cNvCxnSpPr/>
          <p:nvPr/>
        </p:nvCxnSpPr>
        <p:spPr>
          <a:xfrm>
            <a:off x="335978" y="4751986"/>
            <a:ext cx="11610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019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4E5505-B094-4B5A-81F9-E35075B24487}"/>
              </a:ext>
            </a:extLst>
          </p:cNvPr>
          <p:cNvSpPr txBox="1">
            <a:spLocks/>
          </p:cNvSpPr>
          <p:nvPr/>
        </p:nvSpPr>
        <p:spPr>
          <a:xfrm>
            <a:off x="138545" y="18255"/>
            <a:ext cx="119149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002060"/>
                </a:solidFill>
                <a:latin typeface="+mn-lt"/>
              </a:rPr>
              <a:t>«СЛОЖНАЯ БЕСЕДА» О ВАКЦИНАЦИИ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4D3DA7-22D8-47F6-B45D-C0EBE877A084}"/>
              </a:ext>
            </a:extLst>
          </p:cNvPr>
          <p:cNvSpPr txBox="1"/>
          <p:nvPr/>
        </p:nvSpPr>
        <p:spPr>
          <a:xfrm>
            <a:off x="769431" y="1302434"/>
            <a:ext cx="4061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ВОЗМОЖНЫЕ СТРАТЕГИИ ПОВЕДЕНИЯ </a:t>
            </a:r>
          </a:p>
          <a:p>
            <a:pPr algn="ctr"/>
            <a:r>
              <a:rPr lang="ru-RU" b="1" dirty="0"/>
              <a:t>ВРАЧА ПРИ КОНФЛИКТНОЙ БЕСЕДЕ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FC165C33-5C36-408E-BC2F-784B1ACD49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4731699"/>
              </p:ext>
            </p:extLst>
          </p:nvPr>
        </p:nvGraphicFramePr>
        <p:xfrm>
          <a:off x="-157019" y="2147405"/>
          <a:ext cx="6096000" cy="424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D95271-F488-49FD-9C38-3D654647F8DB}"/>
              </a:ext>
            </a:extLst>
          </p:cNvPr>
          <p:cNvSpPr/>
          <p:nvPr/>
        </p:nvSpPr>
        <p:spPr>
          <a:xfrm>
            <a:off x="6986208" y="16256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79937B00-A6BB-4DDB-A822-82EE9AEDBE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0956757"/>
              </p:ext>
            </p:extLst>
          </p:nvPr>
        </p:nvGraphicFramePr>
        <p:xfrm>
          <a:off x="5938981" y="2111490"/>
          <a:ext cx="5938982" cy="4283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CD3E3D1-2F04-4805-B57E-78E4D0CBD245}"/>
              </a:ext>
            </a:extLst>
          </p:cNvPr>
          <p:cNvSpPr/>
          <p:nvPr/>
        </p:nvSpPr>
        <p:spPr>
          <a:xfrm>
            <a:off x="7600688" y="1309199"/>
            <a:ext cx="27926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solidFill>
                  <a:srgbClr val="000000"/>
                </a:solidFill>
              </a:rPr>
              <a:t>СОВЕТЫ ПО ВЕДЕНИЮ </a:t>
            </a:r>
          </a:p>
          <a:p>
            <a:pPr lvl="0" algn="ctr"/>
            <a:r>
              <a:rPr lang="ru-RU" b="1" dirty="0">
                <a:solidFill>
                  <a:srgbClr val="000000"/>
                </a:solidFill>
              </a:rPr>
              <a:t>«СЛОЖНОГО РАЗГОВОРА»</a:t>
            </a:r>
            <a:endParaRPr lang="ru-RU" b="1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62E20F1-93E0-4809-99C5-5238E343028B}"/>
              </a:ext>
            </a:extLst>
          </p:cNvPr>
          <p:cNvCxnSpPr>
            <a:stCxn id="4" idx="2"/>
          </p:cNvCxnSpPr>
          <p:nvPr/>
        </p:nvCxnSpPr>
        <p:spPr>
          <a:xfrm>
            <a:off x="6096000" y="1343818"/>
            <a:ext cx="0" cy="5250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551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77" y="2688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+mn-lt"/>
              </a:rPr>
              <a:t>КАК ОТВЕЧАТЬ НА АБСУРДНЫЕ СУЖДЕНИЯ И  МИФЫ О ВАКЦИНАЦИИ?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4689" y="1595625"/>
            <a:ext cx="5138044" cy="953611"/>
          </a:xfrm>
          <a:ln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rgbClr val="C00000"/>
                </a:solidFill>
              </a:rPr>
              <a:t>Мифы</a:t>
            </a:r>
            <a:r>
              <a:rPr lang="ru-RU" sz="1600" b="1" dirty="0"/>
              <a:t> характерны для людей с </a:t>
            </a:r>
            <a:r>
              <a:rPr lang="ru-RU" sz="1600" b="1" dirty="0">
                <a:solidFill>
                  <a:srgbClr val="C00000"/>
                </a:solidFill>
              </a:rPr>
              <a:t>любым уровнем </a:t>
            </a:r>
            <a:r>
              <a:rPr lang="ru-RU" sz="1600" b="1" dirty="0"/>
              <a:t>образования и эрудиции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88683" y="4823192"/>
            <a:ext cx="3293533" cy="49244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800" dirty="0" err="1"/>
              <a:t>Lewandowsky</a:t>
            </a:r>
            <a:r>
              <a:rPr lang="en-US" sz="800" dirty="0"/>
              <a:t> S. et al. Misinformation and its correction: Continued influence and successful </a:t>
            </a:r>
            <a:r>
              <a:rPr lang="en-US" sz="800" dirty="0" err="1"/>
              <a:t>debiasing</a:t>
            </a:r>
            <a:r>
              <a:rPr lang="en-US" sz="800" dirty="0"/>
              <a:t> //Psychological science in the public interest. – 2012. – Т. 13. – №. 3. – С. 106-131.</a:t>
            </a:r>
            <a:endParaRPr lang="ru-RU" sz="800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831856204"/>
              </p:ext>
            </p:extLst>
          </p:nvPr>
        </p:nvGraphicFramePr>
        <p:xfrm>
          <a:off x="457723" y="1904617"/>
          <a:ext cx="6189133" cy="4233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599" y="2613392"/>
            <a:ext cx="29337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86299" y="3448143"/>
            <a:ext cx="438576" cy="4154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!</a:t>
            </a:r>
            <a:r>
              <a:rPr lang="ru-RU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A2974-FC96-41F8-B8DD-4AB67F3C4161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03A3FA06-3C4F-4D74-8888-75A5773EA1C3}"/>
              </a:ext>
            </a:extLst>
          </p:cNvPr>
          <p:cNvSpPr txBox="1">
            <a:spLocks/>
          </p:cNvSpPr>
          <p:nvPr/>
        </p:nvSpPr>
        <p:spPr>
          <a:xfrm>
            <a:off x="6994689" y="5698451"/>
            <a:ext cx="5138044" cy="95361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/>
              <a:t>Необходимо </a:t>
            </a:r>
            <a:r>
              <a:rPr lang="ru-RU" sz="1600" b="1" dirty="0">
                <a:solidFill>
                  <a:srgbClr val="C00000"/>
                </a:solidFill>
              </a:rPr>
              <a:t>оставаться корректным </a:t>
            </a:r>
            <a:r>
              <a:rPr lang="ru-RU" sz="1600" b="1" dirty="0"/>
              <a:t>и не унижать пациента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EBA52-4343-476A-8048-EC1DC8F55620}"/>
              </a:ext>
            </a:extLst>
          </p:cNvPr>
          <p:cNvSpPr txBox="1"/>
          <p:nvPr/>
        </p:nvSpPr>
        <p:spPr>
          <a:xfrm>
            <a:off x="886691" y="246610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E842A-C1A9-4C62-8627-0B1CDE438CFE}"/>
              </a:ext>
            </a:extLst>
          </p:cNvPr>
          <p:cNvSpPr txBox="1"/>
          <p:nvPr/>
        </p:nvSpPr>
        <p:spPr>
          <a:xfrm>
            <a:off x="1177637" y="37596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2FB93-E7D4-4B18-BD40-1792D90F6DF2}"/>
              </a:ext>
            </a:extLst>
          </p:cNvPr>
          <p:cNvSpPr txBox="1"/>
          <p:nvPr/>
        </p:nvSpPr>
        <p:spPr>
          <a:xfrm>
            <a:off x="886691" y="505135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28334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ая выноска 5"/>
          <p:cNvSpPr/>
          <p:nvPr/>
        </p:nvSpPr>
        <p:spPr>
          <a:xfrm>
            <a:off x="584179" y="409417"/>
            <a:ext cx="4032448" cy="2880320"/>
          </a:xfrm>
          <a:prstGeom prst="wedgeRectCallout">
            <a:avLst>
              <a:gd name="adj1" fmla="val -29284"/>
              <a:gd name="adj2" fmla="val 89282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Вакцинация сопряжена с серьезными осложнениями. 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Зачем мне рисковать?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5214557" y="409417"/>
            <a:ext cx="6653495" cy="6259944"/>
          </a:xfrm>
          <a:prstGeom prst="wedgeRectCallout">
            <a:avLst>
              <a:gd name="adj1" fmla="val -76946"/>
              <a:gd name="adj2" fmla="val 26815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chemeClr val="tx1"/>
                </a:solidFill>
              </a:rPr>
              <a:t>Вакцинация является </a:t>
            </a:r>
            <a:r>
              <a:rPr lang="ru-RU" sz="2400" b="1" u="sng" dirty="0">
                <a:solidFill>
                  <a:schemeClr val="tx1"/>
                </a:solidFill>
              </a:rPr>
              <a:t>безопасным и эффективным средством защиты</a:t>
            </a:r>
            <a:r>
              <a:rPr lang="ru-RU" sz="2400" b="1" dirty="0">
                <a:solidFill>
                  <a:schemeClr val="tx1"/>
                </a:solidFill>
              </a:rPr>
              <a:t>  от большинства наиболее опасных инфекционных заболеваний.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u="sng" dirty="0">
                <a:solidFill>
                  <a:schemeClr val="tx1"/>
                </a:solidFill>
              </a:rPr>
              <a:t>Риски</a:t>
            </a:r>
            <a:r>
              <a:rPr lang="ru-RU" sz="2400" b="1" dirty="0">
                <a:solidFill>
                  <a:schemeClr val="tx1"/>
                </a:solidFill>
              </a:rPr>
              <a:t> поствакцинальных осложнений </a:t>
            </a:r>
            <a:r>
              <a:rPr lang="ru-RU" sz="2400" b="1" u="sng" dirty="0">
                <a:solidFill>
                  <a:schemeClr val="tx1"/>
                </a:solidFill>
              </a:rPr>
              <a:t>чрезвычайно малы </a:t>
            </a:r>
            <a:r>
              <a:rPr lang="ru-RU" sz="2400" b="1" dirty="0">
                <a:solidFill>
                  <a:schemeClr val="tx1"/>
                </a:solidFill>
              </a:rPr>
              <a:t>и абсолютно несопоставимы с рисками вреда здоровью при развитии инфекции.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u="sng" dirty="0">
                <a:solidFill>
                  <a:schemeClr val="tx1"/>
                </a:solidFill>
              </a:rPr>
              <a:t>Лично я</a:t>
            </a:r>
            <a:r>
              <a:rPr lang="ru-RU" sz="2400" b="1" dirty="0">
                <a:solidFill>
                  <a:schemeClr val="tx1"/>
                </a:solidFill>
              </a:rPr>
              <a:t>, для своих детей, использую все доступные вакцины, чтобы безопасно и своевременно их защитить.</a:t>
            </a:r>
          </a:p>
        </p:txBody>
      </p:sp>
      <p:pic>
        <p:nvPicPr>
          <p:cNvPr id="1028" name="Picture 4" descr="https://www.clipartmax.com/png/full/67-674110_staff-meeting-clipart-for-kids-physici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55" y="4571654"/>
            <a:ext cx="1944216" cy="209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5"/>
          <p:cNvSpPr txBox="1">
            <a:spLocks/>
          </p:cNvSpPr>
          <p:nvPr/>
        </p:nvSpPr>
        <p:spPr>
          <a:xfrm>
            <a:off x="9840416" y="6381330"/>
            <a:ext cx="370384" cy="288031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8FAAE-BAB5-4D81-A63F-1B3720B8D45E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2861220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304" y="20639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Риски поствакцинальных осложнений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116545"/>
            <a:ext cx="8136904" cy="5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266" y="6110869"/>
            <a:ext cx="1278467" cy="7386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ru-RU" sz="800" dirty="0" err="1"/>
              <a:t>Лакоткина</a:t>
            </a:r>
            <a:r>
              <a:rPr lang="ru-RU" sz="800" dirty="0"/>
              <a:t> Е. А. и др. Поствакцинальные осложнения (клиника, диагностика, лечение, профилактика). </a:t>
            </a:r>
          </a:p>
        </p:txBody>
      </p:sp>
    </p:spTree>
    <p:extLst>
      <p:ext uri="{BB962C8B-B14F-4D97-AF65-F5344CB8AC3E}">
        <p14:creationId xmlns:p14="http://schemas.microsoft.com/office/powerpoint/2010/main" val="1178558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ая выноска 5"/>
          <p:cNvSpPr/>
          <p:nvPr/>
        </p:nvSpPr>
        <p:spPr>
          <a:xfrm>
            <a:off x="314924" y="305470"/>
            <a:ext cx="4032448" cy="2664296"/>
          </a:xfrm>
          <a:prstGeom prst="wedgeRectCallout">
            <a:avLst>
              <a:gd name="adj1" fmla="val -27515"/>
              <a:gd name="adj2" fmla="val 9117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Помимо вакцинации есть другие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способы защиты от инфекций!</a:t>
            </a:r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Инфекционные болезни – это проблема бедных неразвитых стран третьего мира! </a:t>
            </a:r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5194299" y="305470"/>
            <a:ext cx="6473825" cy="6247060"/>
          </a:xfrm>
          <a:prstGeom prst="wedgeRectCallout">
            <a:avLst>
              <a:gd name="adj1" fmla="val -78812"/>
              <a:gd name="adj2" fmla="val 2446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Вакцинопрофилактика – самый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эффективный способ борьбы с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инфекционными заболеваниями</a:t>
            </a:r>
          </a:p>
          <a:p>
            <a:pPr algn="ctr"/>
            <a:endParaRPr lang="ru-RU" sz="2000" dirty="0">
              <a:solidFill>
                <a:schemeClr val="tx1"/>
              </a:solidFill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А многие инфекционные заболевания не имеют эффективных этиотропных препаратов</a:t>
            </a:r>
          </a:p>
          <a:p>
            <a:pPr algn="ctr"/>
            <a:endParaRPr lang="ru-RU" sz="2000" dirty="0">
              <a:solidFill>
                <a:schemeClr val="tx1"/>
              </a:solidFill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Высокое качество жизни, гигиена, витамины, доступность здравоохранения не могут в полной мере обеспечить должного уровня защиты от инфекций</a:t>
            </a:r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s://www.clipartmax.com/png/full/67-674110_staff-meeting-clipart-for-kids-physici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15" y="4273902"/>
            <a:ext cx="2111899" cy="22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5"/>
          <p:cNvSpPr txBox="1">
            <a:spLocks/>
          </p:cNvSpPr>
          <p:nvPr/>
        </p:nvSpPr>
        <p:spPr>
          <a:xfrm>
            <a:off x="9840416" y="6381330"/>
            <a:ext cx="370384" cy="288031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1EF24-E1CE-4E0E-8E8B-F98BF2D10EAB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3765052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5642"/>
            <a:ext cx="12156489" cy="60642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ДОВЕРИЕ К ВАКЦИНАМ В РАЗЛИЧНЫХ РЕГИОНАХ МИРА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E9E29AA-1834-3040-B3F2-4727235654CE}"/>
              </a:ext>
            </a:extLst>
          </p:cNvPr>
          <p:cNvSpPr txBox="1">
            <a:spLocks/>
          </p:cNvSpPr>
          <p:nvPr/>
        </p:nvSpPr>
        <p:spPr>
          <a:xfrm>
            <a:off x="1524000" y="316188"/>
            <a:ext cx="9144000" cy="648547"/>
          </a:xfrm>
          <a:prstGeom prst="rect">
            <a:avLst/>
          </a:prstGeom>
        </p:spPr>
        <p:txBody>
          <a:bodyPr vert="horz" lIns="91436" tIns="45718" rIns="91436" bIns="45718" rtlCol="0" anchor="t">
            <a:normAutofit fontScale="97500"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175B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1" descr="page4image54902784">
            <a:extLst>
              <a:ext uri="{FF2B5EF4-FFF2-40B4-BE49-F238E27FC236}">
                <a16:creationId xmlns:a16="http://schemas.microsoft.com/office/drawing/2014/main" id="{D49C7CEF-4702-E04E-A2D4-35FC9169C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7" r="22825"/>
          <a:stretch/>
        </p:blipFill>
        <p:spPr bwMode="auto">
          <a:xfrm>
            <a:off x="3276693" y="1009423"/>
            <a:ext cx="7892288" cy="483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B68E61-657E-9840-B6C9-399C2447F715}"/>
              </a:ext>
            </a:extLst>
          </p:cNvPr>
          <p:cNvSpPr txBox="1"/>
          <p:nvPr/>
        </p:nvSpPr>
        <p:spPr>
          <a:xfrm>
            <a:off x="755566" y="5412173"/>
            <a:ext cx="2788578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Количество несогласных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68E61-657E-9840-B6C9-399C2447F715}"/>
              </a:ext>
            </a:extLst>
          </p:cNvPr>
          <p:cNvSpPr txBox="1"/>
          <p:nvPr/>
        </p:nvSpPr>
        <p:spPr>
          <a:xfrm>
            <a:off x="67215" y="4476157"/>
            <a:ext cx="3814693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Утверждение: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«Вакцины  в целом безопасны»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AA1B269-73CD-2240-94BB-C690CC10F78E}"/>
              </a:ext>
            </a:extLst>
          </p:cNvPr>
          <p:cNvSpPr/>
          <p:nvPr/>
        </p:nvSpPr>
        <p:spPr>
          <a:xfrm>
            <a:off x="6586160" y="6325083"/>
            <a:ext cx="5570329" cy="30777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 lIns="121917" tIns="60958" rIns="121917" bIns="60958">
            <a:spAutoFit/>
          </a:bodyPr>
          <a:lstStyle/>
          <a:p>
            <a:r>
              <a:rPr lang="en" sz="1200" b="1" dirty="0">
                <a:solidFill>
                  <a:schemeClr val="accent1">
                    <a:lumMod val="50000"/>
                  </a:schemeClr>
                </a:solidFill>
              </a:rPr>
              <a:t>The State of Vaccine Confidence 2016: Global Insights Through a 67-Country Survey</a:t>
            </a:r>
          </a:p>
        </p:txBody>
      </p:sp>
      <p:pic>
        <p:nvPicPr>
          <p:cNvPr id="8" name="Picture 1" descr="page4image54902784">
            <a:extLst>
              <a:ext uri="{FF2B5EF4-FFF2-40B4-BE49-F238E27FC236}">
                <a16:creationId xmlns:a16="http://schemas.microsoft.com/office/drawing/2014/main" id="{13868E4D-883E-404A-B3F2-3A685B54A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0" t="97273" r="32195"/>
          <a:stretch/>
        </p:blipFill>
        <p:spPr bwMode="auto">
          <a:xfrm>
            <a:off x="23999" y="5214817"/>
            <a:ext cx="4251713" cy="1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C09E113-B0DB-487F-993C-7BFD2B423799}"/>
              </a:ext>
            </a:extLst>
          </p:cNvPr>
          <p:cNvSpPr/>
          <p:nvPr/>
        </p:nvSpPr>
        <p:spPr>
          <a:xfrm>
            <a:off x="5975927" y="5609362"/>
            <a:ext cx="4304146" cy="307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9234C18-AB30-4C8E-BD94-F59EA7210CDB}"/>
              </a:ext>
            </a:extLst>
          </p:cNvPr>
          <p:cNvSpPr/>
          <p:nvPr/>
        </p:nvSpPr>
        <p:spPr>
          <a:xfrm>
            <a:off x="48018" y="4337256"/>
            <a:ext cx="4440130" cy="15798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316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 txBox="1">
            <a:spLocks/>
          </p:cNvSpPr>
          <p:nvPr/>
        </p:nvSpPr>
        <p:spPr>
          <a:xfrm>
            <a:off x="9840416" y="6381330"/>
            <a:ext cx="370384" cy="288031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1</a:t>
            </a:r>
            <a:r>
              <a:rPr lang="ru-RU" sz="1200" dirty="0"/>
              <a:t>8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49" y="188640"/>
            <a:ext cx="8324851" cy="603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511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ая выноска 5"/>
          <p:cNvSpPr/>
          <p:nvPr/>
        </p:nvSpPr>
        <p:spPr>
          <a:xfrm>
            <a:off x="584179" y="409417"/>
            <a:ext cx="4032448" cy="2880320"/>
          </a:xfrm>
          <a:prstGeom prst="wedgeRectCallout">
            <a:avLst>
              <a:gd name="adj1" fmla="val -24141"/>
              <a:gd name="adj2" fmla="val 883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Может ли навредить моему ребенку одновременная вакцинация нескольких вакцин? </a:t>
            </a:r>
          </a:p>
          <a:p>
            <a:pPr algn="ctr"/>
            <a:endParaRPr lang="ru-RU" sz="1400" b="1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Нужны ли моему ребенку все рекомендованные вакцины? 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5205130" y="409417"/>
            <a:ext cx="6653495" cy="6259944"/>
          </a:xfrm>
          <a:prstGeom prst="wedgeRectCallout">
            <a:avLst>
              <a:gd name="adj1" fmla="val -76946"/>
              <a:gd name="adj2" fmla="val 26815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</a:rPr>
              <a:t>Одновременное введение нескольких вакцин не повредит здоровью ребенка и не  вызовет истощения иммунной системы.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</a:rPr>
              <a:t>Введение </a:t>
            </a:r>
            <a:r>
              <a:rPr lang="ru-RU" b="1" u="sng" dirty="0">
                <a:solidFill>
                  <a:schemeClr val="tx1"/>
                </a:solidFill>
              </a:rPr>
              <a:t>вакцины не приводит к перегрузке иммунной системы</a:t>
            </a:r>
            <a:r>
              <a:rPr lang="ru-RU" b="1" dirty="0">
                <a:solidFill>
                  <a:schemeClr val="tx1"/>
                </a:solidFill>
              </a:rPr>
              <a:t>. Организм человека способен ответить одновременно на введение </a:t>
            </a:r>
            <a:r>
              <a:rPr lang="ru-RU" b="1" u="sng" dirty="0">
                <a:solidFill>
                  <a:schemeClr val="tx1"/>
                </a:solidFill>
              </a:rPr>
              <a:t>100 000 вакцин</a:t>
            </a:r>
            <a:r>
              <a:rPr lang="ru-RU" b="1" dirty="0">
                <a:solidFill>
                  <a:schemeClr val="tx1"/>
                </a:solidFill>
              </a:rPr>
              <a:t>.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</a:rPr>
              <a:t>Если принять за истину, что вакцинные антигены снижают иммунитет, то как же тогда должны снижать иммунитет живые, вирулентные вирусы и бактерии. В это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же время многие </a:t>
            </a:r>
            <a:r>
              <a:rPr lang="ru-RU" b="1" u="sng" dirty="0">
                <a:solidFill>
                  <a:schemeClr val="tx1"/>
                </a:solidFill>
              </a:rPr>
              <a:t>инфекционные заболевания</a:t>
            </a:r>
            <a:r>
              <a:rPr lang="ru-RU" b="1" dirty="0">
                <a:solidFill>
                  <a:schemeClr val="tx1"/>
                </a:solidFill>
              </a:rPr>
              <a:t>, от которых существуют вакцины, </a:t>
            </a:r>
            <a:r>
              <a:rPr lang="ru-RU" b="1" u="sng" dirty="0">
                <a:solidFill>
                  <a:schemeClr val="tx1"/>
                </a:solidFill>
              </a:rPr>
              <a:t>могут приводить к </a:t>
            </a:r>
            <a:r>
              <a:rPr lang="ru-RU" b="1" dirty="0">
                <a:solidFill>
                  <a:schemeClr val="tx1"/>
                </a:solidFill>
              </a:rPr>
              <a:t>тяжелым последствиям или даже </a:t>
            </a:r>
            <a:r>
              <a:rPr lang="ru-RU" b="1" u="sng" dirty="0">
                <a:solidFill>
                  <a:schemeClr val="tx1"/>
                </a:solidFill>
              </a:rPr>
              <a:t>смерти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b="1" dirty="0">
              <a:solidFill>
                <a:schemeClr val="tx1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</a:rPr>
              <a:t>Необходимо начинать каждую серию вакцинации вовремя, чтобы защитить своего ребенка как можно скорее для наилучшей защиты.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</a:rPr>
              <a:t>Нет данных, подтверждающих, что интервалы между вакцинами обеспечивают безопасную или эффективную защиту от этих болезней. </a:t>
            </a:r>
          </a:p>
        </p:txBody>
      </p:sp>
      <p:pic>
        <p:nvPicPr>
          <p:cNvPr id="1028" name="Picture 4" descr="https://www.clipartmax.com/png/full/67-674110_staff-meeting-clipart-for-kids-physici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55" y="4571654"/>
            <a:ext cx="1944216" cy="209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5"/>
          <p:cNvSpPr txBox="1">
            <a:spLocks/>
          </p:cNvSpPr>
          <p:nvPr/>
        </p:nvSpPr>
        <p:spPr>
          <a:xfrm>
            <a:off x="9840416" y="6381330"/>
            <a:ext cx="370384" cy="288031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2BE621-6682-48FD-A3A6-C77C6142FD1F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258140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D54B1F3-3BF9-7343-B2A8-FE8B46455B69}"/>
              </a:ext>
            </a:extLst>
          </p:cNvPr>
          <p:cNvGrpSpPr/>
          <p:nvPr/>
        </p:nvGrpSpPr>
        <p:grpSpPr>
          <a:xfrm>
            <a:off x="1991545" y="260648"/>
            <a:ext cx="3994212" cy="2279103"/>
            <a:chOff x="899592" y="1576780"/>
            <a:chExt cx="4320480" cy="2465270"/>
          </a:xfrm>
        </p:grpSpPr>
        <p:sp>
          <p:nvSpPr>
            <p:cNvPr id="5" name="Скругленная прямоугольная выноска 4">
              <a:extLst>
                <a:ext uri="{FF2B5EF4-FFF2-40B4-BE49-F238E27FC236}">
                  <a16:creationId xmlns:a16="http://schemas.microsoft.com/office/drawing/2014/main" id="{625B575B-81D2-5B42-8C45-D01F6600E67B}"/>
                </a:ext>
              </a:extLst>
            </p:cNvPr>
            <p:cNvSpPr/>
            <p:nvPr/>
          </p:nvSpPr>
          <p:spPr>
            <a:xfrm>
              <a:off x="899592" y="1576780"/>
              <a:ext cx="4320480" cy="2465270"/>
            </a:xfrm>
            <a:prstGeom prst="wedgeRoundRectCallout">
              <a:avLst>
                <a:gd name="adj1" fmla="val -59193"/>
                <a:gd name="adj2" fmla="val -16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4552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3189734-36D4-5D48-8F3C-C0C533E0A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510" y="1972520"/>
              <a:ext cx="3503606" cy="1874819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BCA4A11-2C60-3743-8FC2-57A0BF4FF1AA}"/>
                </a:ext>
              </a:extLst>
            </p:cNvPr>
            <p:cNvSpPr/>
            <p:nvPr/>
          </p:nvSpPr>
          <p:spPr>
            <a:xfrm>
              <a:off x="1172224" y="1578896"/>
              <a:ext cx="1570192" cy="3662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9894"/>
                  </a:solidFill>
                </a:rPr>
                <a:t>«</a:t>
              </a:r>
              <a:r>
                <a:rPr lang="ru-RU" sz="1600" b="1" dirty="0" err="1">
                  <a:solidFill>
                    <a:srgbClr val="009894"/>
                  </a:solidFill>
                </a:rPr>
                <a:t>Паралогика</a:t>
              </a:r>
              <a:r>
                <a:rPr lang="ru-RU" sz="1600" b="1" dirty="0">
                  <a:solidFill>
                    <a:srgbClr val="009894"/>
                  </a:solidFill>
                </a:rPr>
                <a:t>»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348045-34E7-134C-A61E-5CA6BBCA6A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85" y="2883109"/>
            <a:ext cx="4358716" cy="2994163"/>
          </a:xfrm>
          <a:prstGeom prst="rect">
            <a:avLst/>
          </a:prstGeom>
        </p:spPr>
      </p:pic>
      <p:graphicFrame>
        <p:nvGraphicFramePr>
          <p:cNvPr id="9" name="Объект 4">
            <a:extLst>
              <a:ext uri="{FF2B5EF4-FFF2-40B4-BE49-F238E27FC236}">
                <a16:creationId xmlns:a16="http://schemas.microsoft.com/office/drawing/2014/main" id="{A2916A3B-54DB-E241-A3D3-64D1BED8C8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656092"/>
              </p:ext>
            </p:extLst>
          </p:nvPr>
        </p:nvGraphicFramePr>
        <p:xfrm>
          <a:off x="7013014" y="14426"/>
          <a:ext cx="453650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55AE53-1C0C-3444-BCAB-0B9E8E4AE6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12569" r="12773"/>
          <a:stretch/>
        </p:blipFill>
        <p:spPr>
          <a:xfrm rot="5400000">
            <a:off x="7491600" y="3754415"/>
            <a:ext cx="1792624" cy="31580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ECC253-F63D-9649-95C6-C8D7765DD567}"/>
              </a:ext>
            </a:extLst>
          </p:cNvPr>
          <p:cNvSpPr/>
          <p:nvPr/>
        </p:nvSpPr>
        <p:spPr>
          <a:xfrm>
            <a:off x="6101912" y="3974866"/>
            <a:ext cx="4572000" cy="492443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ru-RU" sz="1200" b="1" dirty="0"/>
              <a:t>Тяжелый случай кори с развитием пневмонии</a:t>
            </a:r>
          </a:p>
          <a:p>
            <a:pPr algn="ctr"/>
            <a:r>
              <a:rPr lang="ru-RU" sz="1200" b="1" dirty="0"/>
              <a:t>Ребёнок Е.4 месяца (ОРИТ ДНКЦИБ)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7" t="97682"/>
          <a:stretch/>
        </p:blipFill>
        <p:spPr bwMode="auto">
          <a:xfrm>
            <a:off x="1224283" y="6089779"/>
            <a:ext cx="5528733" cy="13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058399" y="4360373"/>
            <a:ext cx="2052499" cy="18693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NB</a:t>
            </a:r>
            <a:r>
              <a:rPr lang="ru-RU" sz="14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ru-RU" sz="1400" b="1" dirty="0"/>
              <a:t>НЕ ШОКИРУЙТЕ</a:t>
            </a:r>
          </a:p>
          <a:p>
            <a:pPr algn="ctr"/>
            <a:endParaRPr lang="en-US" sz="1400" b="1" dirty="0"/>
          </a:p>
          <a:p>
            <a:pPr algn="ctr"/>
            <a:r>
              <a:rPr lang="ru-RU" sz="1400" b="1" dirty="0"/>
              <a:t>ВСЕГДА ПРЕДЛАГАЙТЕ РЕШЕНИЕ ПРОБЛЕМЫ </a:t>
            </a:r>
            <a:endParaRPr lang="en-US" sz="1400" b="1" dirty="0"/>
          </a:p>
          <a:p>
            <a:pPr algn="ctr"/>
            <a:endParaRPr lang="en-US" sz="1400" b="1" dirty="0"/>
          </a:p>
          <a:p>
            <a:pPr algn="ctr"/>
            <a:r>
              <a:rPr lang="ru-RU" sz="1400" b="1" dirty="0"/>
              <a:t>ЭТИЧНО И КОРРЕКТНО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593607-B23E-4D1F-9BC1-275A725BED03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624426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ая выноска 5"/>
          <p:cNvSpPr/>
          <p:nvPr/>
        </p:nvSpPr>
        <p:spPr>
          <a:xfrm>
            <a:off x="584179" y="409417"/>
            <a:ext cx="4032448" cy="2880320"/>
          </a:xfrm>
          <a:prstGeom prst="wedgeRectCallout">
            <a:avLst>
              <a:gd name="adj1" fmla="val -24141"/>
              <a:gd name="adj2" fmla="val 883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Я не хочу вакцинироваться «плохими» вакцинами, а хороших сейчас  нет в вашем центре!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5205130" y="409417"/>
            <a:ext cx="6653495" cy="6259944"/>
          </a:xfrm>
          <a:prstGeom prst="wedgeRectCallout">
            <a:avLst>
              <a:gd name="adj1" fmla="val -76946"/>
              <a:gd name="adj2" fmla="val 26815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u="sng" dirty="0">
                <a:solidFill>
                  <a:schemeClr val="tx1"/>
                </a:solidFill>
              </a:rPr>
              <a:t>Все вакцины, допущенные </a:t>
            </a:r>
            <a:r>
              <a:rPr lang="ru-RU" b="1" dirty="0">
                <a:solidFill>
                  <a:schemeClr val="tx1"/>
                </a:solidFill>
              </a:rPr>
              <a:t>к применению в России прошли большое количество клинических испытаний и доказали свою </a:t>
            </a:r>
            <a:r>
              <a:rPr lang="ru-RU" b="1" u="sng" dirty="0">
                <a:solidFill>
                  <a:schemeClr val="tx1"/>
                </a:solidFill>
              </a:rPr>
              <a:t>эффективность и безопасность</a:t>
            </a:r>
            <a:r>
              <a:rPr lang="ru-RU" b="1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028" name="Picture 4" descr="https://www.clipartmax.com/png/full/67-674110_staff-meeting-clipart-for-kids-physici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55" y="4571654"/>
            <a:ext cx="1944216" cy="209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5"/>
          <p:cNvSpPr txBox="1">
            <a:spLocks/>
          </p:cNvSpPr>
          <p:nvPr/>
        </p:nvSpPr>
        <p:spPr>
          <a:xfrm>
            <a:off x="9840416" y="6381330"/>
            <a:ext cx="370384" cy="288031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2BE621-6682-48FD-A3A6-C77C6142FD1F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2878204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 chart showing preclinical to clinical trial phases up to and after drug approval - click the image to go to text explanati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88" y="1920168"/>
            <a:ext cx="7620000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9FDE573-3347-5841-BFF2-41A11F8AF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47" y="264830"/>
            <a:ext cx="12000853" cy="7571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«ПУТЬ ВАКЦИНЫ» ОТ ЕЁ РАЗРАБОТКИ </a:t>
            </a:r>
            <a:br>
              <a:rPr lang="en-US" sz="2400" b="1" dirty="0">
                <a:latin typeface="+mn-lt"/>
              </a:rPr>
            </a:br>
            <a:r>
              <a:rPr lang="ru-RU" sz="2400" b="1" dirty="0">
                <a:latin typeface="+mn-lt"/>
              </a:rPr>
              <a:t>ДО ВВЕДЕНИЯ В КЛИНИЧЕСКУЮ ПРАКТИКУ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444" y="1920168"/>
            <a:ext cx="3229592" cy="413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015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ая выноска 5"/>
          <p:cNvSpPr/>
          <p:nvPr/>
        </p:nvSpPr>
        <p:spPr>
          <a:xfrm>
            <a:off x="584179" y="409417"/>
            <a:ext cx="4032448" cy="2880320"/>
          </a:xfrm>
          <a:prstGeom prst="wedgeRectCallout">
            <a:avLst>
              <a:gd name="adj1" fmla="val -24141"/>
              <a:gd name="adj2" fmla="val 883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Вакцины содержат опасные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химические соединения!?</a:t>
            </a:r>
          </a:p>
          <a:p>
            <a:pPr algn="ctr"/>
            <a:endParaRPr lang="ru-RU" sz="1400" b="1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Безопасны ли ингредиенты вакцин? </a:t>
            </a:r>
          </a:p>
          <a:p>
            <a:pPr algn="ctr"/>
            <a:endParaRPr lang="ru-RU" sz="1400" b="1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Разве алюминий и ртуть не опасны? 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5205130" y="409417"/>
            <a:ext cx="6653495" cy="6259944"/>
          </a:xfrm>
          <a:prstGeom prst="wedgeRectCallout">
            <a:avLst>
              <a:gd name="adj1" fmla="val -76946"/>
              <a:gd name="adj2" fmla="val 26815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</a:rPr>
              <a:t>Консерванты предотвращают заражение вакцины. </a:t>
            </a:r>
            <a:r>
              <a:rPr lang="ru-RU" dirty="0" err="1">
                <a:solidFill>
                  <a:schemeClr val="tx1"/>
                </a:solidFill>
              </a:rPr>
              <a:t>Тимеросал</a:t>
            </a:r>
            <a:r>
              <a:rPr lang="ru-RU" dirty="0">
                <a:solidFill>
                  <a:schemeClr val="tx1"/>
                </a:solidFill>
              </a:rPr>
              <a:t>, соединение, действительно содержащее ртуть, является консервантом, который содержится только во флаконах с некоторыми вакцинами против гриппа. </a:t>
            </a:r>
            <a:r>
              <a:rPr lang="ru-RU" b="1" dirty="0">
                <a:solidFill>
                  <a:schemeClr val="tx1"/>
                </a:solidFill>
              </a:rPr>
              <a:t>Количество дополнительных веществ в вакцине не превышает физиологических норм!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</a:rPr>
              <a:t>Адъюванты</a:t>
            </a:r>
            <a:r>
              <a:rPr lang="ru-RU" dirty="0">
                <a:solidFill>
                  <a:schemeClr val="tx1"/>
                </a:solidFill>
              </a:rPr>
              <a:t> или усилители, такие как </a:t>
            </a:r>
            <a:r>
              <a:rPr lang="ru-RU" b="1" dirty="0">
                <a:solidFill>
                  <a:schemeClr val="tx1"/>
                </a:solidFill>
              </a:rPr>
              <a:t>соли алюминия</a:t>
            </a:r>
            <a:r>
              <a:rPr lang="ru-RU" dirty="0">
                <a:solidFill>
                  <a:schemeClr val="tx1"/>
                </a:solidFill>
              </a:rPr>
              <a:t>, используются, чтобы помочь организму сформировать адекватный иммунный ответ и как результат – </a:t>
            </a:r>
            <a:r>
              <a:rPr lang="ru-RU" b="1" dirty="0">
                <a:solidFill>
                  <a:schemeClr val="tx1"/>
                </a:solidFill>
              </a:rPr>
              <a:t>стойкую защиту от инфекции</a:t>
            </a:r>
            <a:r>
              <a:rPr lang="ru-RU" dirty="0">
                <a:solidFill>
                  <a:schemeClr val="tx1"/>
                </a:solidFill>
              </a:rPr>
              <a:t>.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</a:rPr>
              <a:t>Ни для одного из веществ</a:t>
            </a:r>
            <a:r>
              <a:rPr lang="ru-RU" dirty="0">
                <a:solidFill>
                  <a:schemeClr val="tx1"/>
                </a:solidFill>
              </a:rPr>
              <a:t>, входящих в состав вакцины не доказано </a:t>
            </a:r>
            <a:r>
              <a:rPr lang="ru-RU" b="1" dirty="0">
                <a:solidFill>
                  <a:schemeClr val="tx1"/>
                </a:solidFill>
              </a:rPr>
              <a:t>угнетающего действия </a:t>
            </a:r>
            <a:r>
              <a:rPr lang="ru-RU" dirty="0">
                <a:solidFill>
                  <a:schemeClr val="tx1"/>
                </a:solidFill>
              </a:rPr>
              <a:t>на иммунитет в дозах, применяемых в вакцинах. </a:t>
            </a:r>
          </a:p>
        </p:txBody>
      </p:sp>
      <p:pic>
        <p:nvPicPr>
          <p:cNvPr id="1028" name="Picture 4" descr="https://www.clipartmax.com/png/full/67-674110_staff-meeting-clipart-for-kids-physici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55" y="4571654"/>
            <a:ext cx="1944216" cy="209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5"/>
          <p:cNvSpPr txBox="1">
            <a:spLocks/>
          </p:cNvSpPr>
          <p:nvPr/>
        </p:nvSpPr>
        <p:spPr>
          <a:xfrm>
            <a:off x="9840416" y="6381330"/>
            <a:ext cx="370384" cy="288031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2BE621-6682-48FD-A3A6-C77C6142FD1F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2905521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4296" y="3860899"/>
            <a:ext cx="2139552" cy="1143000"/>
          </a:xfrm>
        </p:spPr>
        <p:txBody>
          <a:bodyPr>
            <a:normAutofit/>
          </a:bodyPr>
          <a:lstStyle/>
          <a:p>
            <a:r>
              <a:rPr lang="ru-RU" sz="2400" dirty="0"/>
              <a:t>Состав вакцин:</a:t>
            </a:r>
          </a:p>
        </p:txBody>
      </p:sp>
      <p:cxnSp>
        <p:nvCxnSpPr>
          <p:cNvPr id="5" name="Прямая со стрелкой 4"/>
          <p:cNvCxnSpPr>
            <a:cxnSpLocks/>
          </p:cNvCxnSpPr>
          <p:nvPr/>
        </p:nvCxnSpPr>
        <p:spPr>
          <a:xfrm flipH="1" flipV="1">
            <a:off x="1182145" y="2747766"/>
            <a:ext cx="1243557" cy="18802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354390" y="4818970"/>
            <a:ext cx="5328592" cy="9848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marL="342891" indent="-342891">
              <a:buAutoNum type="arabicPeriod"/>
            </a:pPr>
            <a:r>
              <a:rPr lang="ru-RU" sz="1400" dirty="0"/>
              <a:t>Прививочный антиген</a:t>
            </a:r>
          </a:p>
          <a:p>
            <a:pPr marL="342891" indent="-342891">
              <a:buAutoNum type="arabicPeriod"/>
            </a:pPr>
            <a:r>
              <a:rPr lang="ru-RU" sz="1400" dirty="0"/>
              <a:t>Стабилизаторы</a:t>
            </a:r>
          </a:p>
          <a:p>
            <a:pPr marL="342891" indent="-342891">
              <a:buAutoNum type="arabicPeriod"/>
            </a:pPr>
            <a:r>
              <a:rPr lang="ru-RU" sz="1400" dirty="0"/>
              <a:t>Средства, предотвращающие контаминацию препарата</a:t>
            </a:r>
          </a:p>
          <a:p>
            <a:pPr marL="342891" indent="-342891">
              <a:buAutoNum type="arabicPeriod"/>
            </a:pPr>
            <a:r>
              <a:rPr lang="ru-RU" sz="1400" dirty="0"/>
              <a:t>Следовые количества веществ из питательной среды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5702" y="1084661"/>
            <a:ext cx="3096344" cy="7694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400" dirty="0"/>
              <a:t>Сведения о средствах, входящие в состав вакцин не являются секретными и указаны в инструкции</a:t>
            </a:r>
          </a:p>
        </p:txBody>
      </p:sp>
      <p:pic>
        <p:nvPicPr>
          <p:cNvPr id="10244" name="Picture 4" descr="http://getdrawings.com/free-icon-bw/injection-icon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6" t="41113"/>
          <a:stretch/>
        </p:blipFill>
        <p:spPr bwMode="auto">
          <a:xfrm>
            <a:off x="261670" y="1016372"/>
            <a:ext cx="1976768" cy="287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7CE5DE-7A21-45E0-B50F-7C4477A1B0D7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2D39A0-7EDE-4B22-9EEF-710627EE110A}"/>
              </a:ext>
            </a:extLst>
          </p:cNvPr>
          <p:cNvSpPr/>
          <p:nvPr/>
        </p:nvSpPr>
        <p:spPr>
          <a:xfrm>
            <a:off x="191831" y="226850"/>
            <a:ext cx="6096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Вакцины являются одним из наиболее изученных и постоянно контролируемых современных продуктов</a:t>
            </a:r>
          </a:p>
        </p:txBody>
      </p:sp>
      <p:pic>
        <p:nvPicPr>
          <p:cNvPr id="4098" name="Picture 2" descr="https://storage.iq-provision.ru/attachment/2/o.dfb4135d9b2ce6bab721f67394d2df3b.jpg">
            <a:extLst>
              <a:ext uri="{FF2B5EF4-FFF2-40B4-BE49-F238E27FC236}">
                <a16:creationId xmlns:a16="http://schemas.microsoft.com/office/drawing/2014/main" id="{CAD6F9D3-2EDE-4C33-900F-3AADDBE20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31" y="226850"/>
            <a:ext cx="3571340" cy="2378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1A93B4B5-0210-4297-8B18-38D81AC35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2540705"/>
              </p:ext>
            </p:extLst>
          </p:nvPr>
        </p:nvGraphicFramePr>
        <p:xfrm>
          <a:off x="5834330" y="3401639"/>
          <a:ext cx="6096000" cy="313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242F005-DC73-4250-BC29-A641B0115BB8}"/>
              </a:ext>
            </a:extLst>
          </p:cNvPr>
          <p:cNvSpPr/>
          <p:nvPr/>
        </p:nvSpPr>
        <p:spPr>
          <a:xfrm>
            <a:off x="5682982" y="3401639"/>
            <a:ext cx="6345382" cy="3029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BC95CFC-4A9E-4810-8102-837FEE5897ED}"/>
              </a:ext>
            </a:extLst>
          </p:cNvPr>
          <p:cNvSpPr/>
          <p:nvPr/>
        </p:nvSpPr>
        <p:spPr>
          <a:xfrm>
            <a:off x="6415273" y="2945702"/>
            <a:ext cx="48808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Честность и открытость + Уважение к страхам</a:t>
            </a:r>
          </a:p>
        </p:txBody>
      </p:sp>
    </p:spTree>
    <p:extLst>
      <p:ext uri="{BB962C8B-B14F-4D97-AF65-F5344CB8AC3E}">
        <p14:creationId xmlns:p14="http://schemas.microsoft.com/office/powerpoint/2010/main" val="1373144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iomersal-Skeletal-Structure-SVG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440" y="548680"/>
            <a:ext cx="2258419" cy="166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16632"/>
            <a:ext cx="1944216" cy="2914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99" y="2780929"/>
            <a:ext cx="7753351" cy="3409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62" y="3732882"/>
            <a:ext cx="8889367" cy="2406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551" y="4907918"/>
            <a:ext cx="8388424" cy="174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s://images.thestar.com/9h-pbUjoHAhJSKZf0JnvHBUk-1w=/1000x754/smart/filters:cb(2700061000)/https:/www.thestar.com/content/dam/thestar/life/health_wellness/2011/01/07/andrew_wakefields_fraudulent_vaccine_research/wakefield3.jpeg">
            <a:extLst>
              <a:ext uri="{FF2B5EF4-FFF2-40B4-BE49-F238E27FC236}">
                <a16:creationId xmlns:a16="http://schemas.microsoft.com/office/drawing/2014/main" id="{9CB9BCA1-2248-4C5E-8BEF-FF88AC03B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086" y="1548568"/>
            <a:ext cx="1420618" cy="10711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9FA644A1-2828-48C3-8179-397C641D73DA}"/>
              </a:ext>
            </a:extLst>
          </p:cNvPr>
          <p:cNvSpPr/>
          <p:nvPr/>
        </p:nvSpPr>
        <p:spPr>
          <a:xfrm>
            <a:off x="3789695" y="253686"/>
            <a:ext cx="4882894" cy="1071146"/>
          </a:xfrm>
          <a:prstGeom prst="wedgeEllipseCallout">
            <a:avLst>
              <a:gd name="adj1" fmla="val -30102"/>
              <a:gd name="adj2" fmla="val 6422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Тиомерсал</a:t>
            </a:r>
            <a:r>
              <a:rPr lang="ru-RU" b="1" dirty="0">
                <a:solidFill>
                  <a:schemeClr val="tx1"/>
                </a:solidFill>
              </a:rPr>
              <a:t> и </a:t>
            </a:r>
            <a:r>
              <a:rPr lang="ru-RU" b="1" dirty="0" err="1">
                <a:solidFill>
                  <a:schemeClr val="tx1"/>
                </a:solidFill>
              </a:rPr>
              <a:t>мертиолят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повышают риск аутизма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CF81C40-CAB4-4F28-B6B0-44E382B8F6C7}"/>
              </a:ext>
            </a:extLst>
          </p:cNvPr>
          <p:cNvCxnSpPr>
            <a:cxnSpLocks/>
          </p:cNvCxnSpPr>
          <p:nvPr/>
        </p:nvCxnSpPr>
        <p:spPr>
          <a:xfrm>
            <a:off x="4082473" y="116632"/>
            <a:ext cx="4123222" cy="13242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AE11AE4-BF95-4920-9335-1BFCB14413F3}"/>
              </a:ext>
            </a:extLst>
          </p:cNvPr>
          <p:cNvCxnSpPr>
            <a:cxnSpLocks/>
          </p:cNvCxnSpPr>
          <p:nvPr/>
        </p:nvCxnSpPr>
        <p:spPr>
          <a:xfrm flipV="1">
            <a:off x="4082473" y="175212"/>
            <a:ext cx="4123222" cy="12525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6ABA1CCC-1989-45AE-9C5A-7DAF5C192C80}"/>
              </a:ext>
            </a:extLst>
          </p:cNvPr>
          <p:cNvSpPr/>
          <p:nvPr/>
        </p:nvSpPr>
        <p:spPr>
          <a:xfrm rot="10800000">
            <a:off x="6539344" y="1695312"/>
            <a:ext cx="427119" cy="8311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844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ая выноска 5"/>
          <p:cNvSpPr/>
          <p:nvPr/>
        </p:nvSpPr>
        <p:spPr>
          <a:xfrm>
            <a:off x="403203" y="420664"/>
            <a:ext cx="4743831" cy="2294256"/>
          </a:xfrm>
          <a:prstGeom prst="wedgeRectCallout">
            <a:avLst>
              <a:gd name="adj1" fmla="val -28656"/>
              <a:gd name="adj2" fmla="val 10629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Каждый отвечает за себя и своего Ребенка! 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Почему нужно заботиться о коллективном иммунитете?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5375919" y="420663"/>
            <a:ext cx="6577955" cy="6248697"/>
          </a:xfrm>
          <a:prstGeom prst="wedgeRectCallout">
            <a:avLst>
              <a:gd name="adj1" fmla="val -78766"/>
              <a:gd name="adj2" fmla="val 1641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tx1"/>
                </a:solidFill>
              </a:rPr>
              <a:t>Формируя коллективный иммунитет мы </a:t>
            </a:r>
            <a:r>
              <a:rPr lang="ru-RU" sz="2400" b="1" dirty="0">
                <a:solidFill>
                  <a:schemeClr val="tx1"/>
                </a:solidFill>
              </a:rPr>
              <a:t>защищаем людей, которые </a:t>
            </a:r>
            <a:r>
              <a:rPr lang="ru-RU" sz="2400" dirty="0">
                <a:solidFill>
                  <a:schemeClr val="tx1"/>
                </a:solidFill>
              </a:rPr>
              <a:t>в силу различных причин</a:t>
            </a:r>
            <a:r>
              <a:rPr lang="ru-RU" sz="2400" b="1" dirty="0">
                <a:solidFill>
                  <a:schemeClr val="tx1"/>
                </a:solidFill>
              </a:rPr>
              <a:t> не могут быть привиты </a:t>
            </a:r>
            <a:r>
              <a:rPr lang="ru-RU" sz="2400" dirty="0">
                <a:solidFill>
                  <a:schemeClr val="tx1"/>
                </a:solidFill>
              </a:rPr>
              <a:t>(маленькие дети, не достигшие еще возраста вакцинации, взрослые и дети с противопоказаниями к прививкам, очень пожилые люди).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dirty="0">
                <a:solidFill>
                  <a:schemeClr val="tx1"/>
                </a:solidFill>
              </a:rPr>
              <a:t>Участвуя в формировании коллективного иммунитета сейчас, </a:t>
            </a:r>
            <a:r>
              <a:rPr lang="ru-RU" sz="2400" b="1" dirty="0">
                <a:solidFill>
                  <a:schemeClr val="tx1"/>
                </a:solidFill>
              </a:rPr>
              <a:t>мы заботимся о собственном будущем и будущем наших детей!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chemeClr val="tx1"/>
                </a:solidFill>
              </a:rPr>
              <a:t>Защита </a:t>
            </a:r>
            <a:r>
              <a:rPr lang="ru-RU" sz="2400" dirty="0">
                <a:solidFill>
                  <a:schemeClr val="tx1"/>
                </a:solidFill>
              </a:rPr>
              <a:t>самых младших членов вашей семьи прямо </a:t>
            </a:r>
            <a:r>
              <a:rPr lang="ru-RU" sz="2400" b="1" dirty="0">
                <a:solidFill>
                  <a:schemeClr val="tx1"/>
                </a:solidFill>
              </a:rPr>
              <a:t>зависит от иммунной прослойки </a:t>
            </a:r>
            <a:r>
              <a:rPr lang="ru-RU" sz="2400" dirty="0">
                <a:solidFill>
                  <a:schemeClr val="tx1"/>
                </a:solidFill>
              </a:rPr>
              <a:t>в вашей семье!</a:t>
            </a:r>
          </a:p>
        </p:txBody>
      </p:sp>
      <p:sp>
        <p:nvSpPr>
          <p:cNvPr id="5" name="Номер слайда 5"/>
          <p:cNvSpPr txBox="1">
            <a:spLocks/>
          </p:cNvSpPr>
          <p:nvPr/>
        </p:nvSpPr>
        <p:spPr>
          <a:xfrm>
            <a:off x="9840416" y="6381330"/>
            <a:ext cx="370384" cy="288031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1</a:t>
            </a:r>
            <a:r>
              <a:rPr lang="ru-RU" sz="1200" dirty="0"/>
              <a:t>9</a:t>
            </a:r>
          </a:p>
        </p:txBody>
      </p:sp>
      <p:pic>
        <p:nvPicPr>
          <p:cNvPr id="3074" name="Picture 2" descr="https://www.clipartmax.com/png/full/67-674110_staff-meeting-clipart-for-kids-physici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38" y="4227533"/>
            <a:ext cx="2129680" cy="229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557A13-3DA1-431B-8558-6C52C8CB185A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2189241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B214FA-370A-6A49-8BCB-D8E016AAF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ЕДИНОДУШНАЯ УВЕРЕННОСТЬ И КОМПЕТЕНТНОСТЬ МЕДИЦИНСКОГО СООБЩЕСТВА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D3F0B7-7A08-954B-A33D-64EAE972D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239" y="4794623"/>
            <a:ext cx="4773216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/>
              <a:t>Все</a:t>
            </a:r>
            <a:r>
              <a:rPr lang="ru-RU" sz="2400" dirty="0"/>
              <a:t> </a:t>
            </a:r>
            <a:r>
              <a:rPr lang="ru-RU" sz="2400" b="1" dirty="0"/>
              <a:t>сотрудники</a:t>
            </a:r>
            <a:r>
              <a:rPr lang="ru-RU" sz="2400" dirty="0"/>
              <a:t> должны доносить до пациента </a:t>
            </a:r>
            <a:r>
              <a:rPr lang="ru-RU" sz="2400" b="1" dirty="0"/>
              <a:t>одну и ту же точку зрения</a:t>
            </a:r>
            <a:r>
              <a:rPr lang="ru-RU" sz="2400" dirty="0"/>
              <a:t> и преподносить одну информацию</a:t>
            </a:r>
          </a:p>
          <a:p>
            <a:pPr marL="0" indent="0" algn="just">
              <a:buNone/>
            </a:pPr>
            <a:endParaRPr lang="ru-RU" sz="2400" dirty="0"/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>
          <a:xfrm>
            <a:off x="9840416" y="6381330"/>
            <a:ext cx="370384" cy="288031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22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34EC7-0EEB-6A47-B532-850234B82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246" y="1600798"/>
            <a:ext cx="2615853" cy="28101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B4F71A-9601-B14E-B863-13C72E0AD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202" y="1543522"/>
            <a:ext cx="3590373" cy="2387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1BE0EA-4966-424A-A01A-425A594AC02A}"/>
              </a:ext>
            </a:extLst>
          </p:cNvPr>
          <p:cNvSpPr/>
          <p:nvPr/>
        </p:nvSpPr>
        <p:spPr>
          <a:xfrm>
            <a:off x="6387341" y="4794623"/>
            <a:ext cx="5284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Постоянная доступность и</a:t>
            </a:r>
          </a:p>
          <a:p>
            <a:pPr algn="ctr"/>
            <a:r>
              <a:rPr lang="ru-RU" sz="2400" b="1" dirty="0"/>
              <a:t>регулярные поставки вакцин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FAED1D-555A-4A3A-9F24-D7B59C2C76EB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3330489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5664"/>
            <a:ext cx="12192000" cy="60642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ОТНОШЕНИЕ К ВАКЦИНАЦИИ В РОССИИ В СОПОСТОВЛЕНИ С ДРУГИМИ СТРАНАМИ ЕВРОПЫ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30C64A-50C0-514A-9A51-649FD5CD0624}"/>
              </a:ext>
            </a:extLst>
          </p:cNvPr>
          <p:cNvSpPr/>
          <p:nvPr/>
        </p:nvSpPr>
        <p:spPr>
          <a:xfrm>
            <a:off x="6586160" y="6325083"/>
            <a:ext cx="5570329" cy="30777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 lIns="121917" tIns="60958" rIns="121917" bIns="60958">
            <a:spAutoFit/>
          </a:bodyPr>
          <a:lstStyle/>
          <a:p>
            <a:r>
              <a:rPr lang="en" sz="1200" b="1" dirty="0"/>
              <a:t>The State of Vaccine Confidence 2016: Global Insights Through a 67-Country Survey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607" y="2036130"/>
            <a:ext cx="3352839" cy="324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B68E61-657E-9840-B6C9-399C2447F715}"/>
              </a:ext>
            </a:extLst>
          </p:cNvPr>
          <p:cNvSpPr txBox="1"/>
          <p:nvPr/>
        </p:nvSpPr>
        <p:spPr>
          <a:xfrm>
            <a:off x="8628723" y="1253526"/>
            <a:ext cx="3563277" cy="72327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r"/>
            <a:r>
              <a:rPr lang="ru-RU" sz="2000" b="1" dirty="0">
                <a:solidFill>
                  <a:srgbClr val="2175BB"/>
                </a:solidFill>
              </a:rPr>
              <a:t>Утверждение:</a:t>
            </a:r>
          </a:p>
          <a:p>
            <a:r>
              <a:rPr lang="ru-RU" b="1" dirty="0"/>
              <a:t>Вакцины  в целом эффективны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/>
          <a:stretch/>
        </p:blipFill>
        <p:spPr bwMode="auto">
          <a:xfrm>
            <a:off x="192624" y="1958199"/>
            <a:ext cx="3388447" cy="330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68E61-657E-9840-B6C9-399C2447F715}"/>
              </a:ext>
            </a:extLst>
          </p:cNvPr>
          <p:cNvSpPr txBox="1"/>
          <p:nvPr/>
        </p:nvSpPr>
        <p:spPr>
          <a:xfrm>
            <a:off x="565384" y="1191430"/>
            <a:ext cx="3096163" cy="72327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r"/>
            <a:r>
              <a:rPr lang="ru-RU" sz="2000" b="1" dirty="0">
                <a:solidFill>
                  <a:srgbClr val="2175BB"/>
                </a:solidFill>
              </a:rPr>
              <a:t>Утверждение:</a:t>
            </a:r>
          </a:p>
          <a:p>
            <a:r>
              <a:rPr lang="ru-RU" b="1" dirty="0"/>
              <a:t>Вакцины важны для детей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B68E61-657E-9840-B6C9-399C2447F715}"/>
              </a:ext>
            </a:extLst>
          </p:cNvPr>
          <p:cNvSpPr txBox="1"/>
          <p:nvPr/>
        </p:nvSpPr>
        <p:spPr>
          <a:xfrm>
            <a:off x="4511789" y="1178316"/>
            <a:ext cx="3374123" cy="72327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r"/>
            <a:r>
              <a:rPr lang="ru-RU" sz="2000" b="1" dirty="0">
                <a:solidFill>
                  <a:srgbClr val="2175BB"/>
                </a:solidFill>
              </a:rPr>
              <a:t>Утверждение:</a:t>
            </a:r>
          </a:p>
          <a:p>
            <a:r>
              <a:rPr lang="ru-RU" b="1" dirty="0"/>
              <a:t>Вакцины  в целом безопасны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395" y="1987865"/>
            <a:ext cx="3351144" cy="324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8F3F0E-EE9E-4C05-A57E-AE0CB9E03C72}"/>
              </a:ext>
            </a:extLst>
          </p:cNvPr>
          <p:cNvSpPr/>
          <p:nvPr/>
        </p:nvSpPr>
        <p:spPr>
          <a:xfrm>
            <a:off x="665018" y="5107709"/>
            <a:ext cx="2916053" cy="1272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1351C35-A345-4A89-959A-858CD3E10D16}"/>
              </a:ext>
            </a:extLst>
          </p:cNvPr>
          <p:cNvSpPr/>
          <p:nvPr/>
        </p:nvSpPr>
        <p:spPr>
          <a:xfrm>
            <a:off x="4740823" y="4899890"/>
            <a:ext cx="2916053" cy="1272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4803E5A-0B95-4F01-8FA0-B89FE58B9EC8}"/>
              </a:ext>
            </a:extLst>
          </p:cNvPr>
          <p:cNvSpPr/>
          <p:nvPr/>
        </p:nvSpPr>
        <p:spPr>
          <a:xfrm>
            <a:off x="9092559" y="5027117"/>
            <a:ext cx="2916053" cy="1272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073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573" y="347169"/>
            <a:ext cx="11507352" cy="60642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ПРИЧИНЫ ОТКАЗА ОТ ВАКЦИНАЦИИ ОТ ПАПИЛЛОМАВИРУСНОЙ ИНФЕКЦИИ (ПВИ) В РАЗНЫХ ГРУППАХ ОПРОШЕННЫХ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r="11787"/>
          <a:stretch/>
        </p:blipFill>
        <p:spPr bwMode="auto">
          <a:xfrm>
            <a:off x="1692956" y="1772816"/>
            <a:ext cx="879553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"/>
          <a:stretch/>
        </p:blipFill>
        <p:spPr bwMode="auto">
          <a:xfrm>
            <a:off x="2135560" y="4726782"/>
            <a:ext cx="1368152" cy="1346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4653137"/>
            <a:ext cx="6192688" cy="149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689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1508" y="1855415"/>
            <a:ext cx="2780567" cy="1999695"/>
          </a:xfrm>
          <a:prstGeom prst="wedgeRoundRectCallout">
            <a:avLst>
              <a:gd name="adj1" fmla="val -33592"/>
              <a:gd name="adj2" fmla="val 59051"/>
              <a:gd name="adj3" fmla="val 16667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Заголовок 7"/>
          <p:cNvSpPr>
            <a:spLocks noGrp="1"/>
          </p:cNvSpPr>
          <p:nvPr>
            <p:ph type="title"/>
          </p:nvPr>
        </p:nvSpPr>
        <p:spPr>
          <a:xfrm>
            <a:off x="0" y="149669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АПЕЛЛЯЦИЯ К ПОЛОЖИТЕЛЬНОМУ ПРИМЕРУ 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УВАЖАЕМЫХ ЛЮДЕЙ И ЛИЧНОМУ ОПЫТУ</a:t>
            </a:r>
          </a:p>
        </p:txBody>
      </p:sp>
      <p:sp>
        <p:nvSpPr>
          <p:cNvPr id="6" name="Номер слайда 5"/>
          <p:cNvSpPr txBox="1">
            <a:spLocks/>
          </p:cNvSpPr>
          <p:nvPr/>
        </p:nvSpPr>
        <p:spPr>
          <a:xfrm>
            <a:off x="9840416" y="6381330"/>
            <a:ext cx="370384" cy="288031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23</a:t>
            </a:r>
          </a:p>
        </p:txBody>
      </p:sp>
      <p:pic>
        <p:nvPicPr>
          <p:cNvPr id="9" name="Picture 4" descr="Картинки по запросу Israel vaccination TV sho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4221715"/>
            <a:ext cx="4149531" cy="2150832"/>
          </a:xfrm>
          <a:prstGeom prst="wedgeRoundRectCallout">
            <a:avLst>
              <a:gd name="adj1" fmla="val 28005"/>
              <a:gd name="adj2" fmla="val -63220"/>
              <a:gd name="adj3" fmla="val 16667"/>
            </a:avLst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etanyahu slams European ‘rush to appease Iran’ by sidestepping sancti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05" y="1804297"/>
            <a:ext cx="3006459" cy="2004307"/>
          </a:xfrm>
          <a:prstGeom prst="wedgeRoundRectCallout">
            <a:avLst>
              <a:gd name="adj1" fmla="val 61432"/>
              <a:gd name="adj2" fmla="val 1232"/>
              <a:gd name="adj3" fmla="val 16667"/>
            </a:avLst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Константин\Downloads\9ac28bc3-ce5f-4e1e-9d64-dc8a543afc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7"/>
          <a:stretch/>
        </p:blipFill>
        <p:spPr bwMode="auto">
          <a:xfrm>
            <a:off x="7968209" y="2668919"/>
            <a:ext cx="2416679" cy="26282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598FF4-1735-4AEF-B01A-A37E5CB274DB}"/>
              </a:ext>
            </a:extLst>
          </p:cNvPr>
          <p:cNvSpPr txBox="1"/>
          <p:nvPr/>
        </p:nvSpPr>
        <p:spPr>
          <a:xfrm>
            <a:off x="1296475" y="6514421"/>
            <a:ext cx="6671733" cy="2923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100" dirty="0"/>
              <a:t>Фото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3684829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6EB5B9F-4DDC-B243-96FD-6B0678B61AA7}"/>
              </a:ext>
            </a:extLst>
          </p:cNvPr>
          <p:cNvSpPr txBox="1">
            <a:spLocks/>
          </p:cNvSpPr>
          <p:nvPr/>
        </p:nvSpPr>
        <p:spPr>
          <a:xfrm>
            <a:off x="238125" y="219368"/>
            <a:ext cx="11401130" cy="648547"/>
          </a:xfrm>
          <a:prstGeom prst="rect">
            <a:avLst/>
          </a:prstGeom>
        </p:spPr>
        <p:txBody>
          <a:bodyPr vert="horz" lIns="91436" tIns="45718" rIns="91436" bIns="45718" rtlCol="0" anchor="t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175B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ДЛЯ ОСОЗНАНИЯ НЕОБХОДИМОСТИ В ВАКЦИНАЦИИ НЕДОСТАТОЧНО ТОЛЬКО КОММУНИКАЦИИ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" y="6055696"/>
            <a:ext cx="2241177" cy="73866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800" dirty="0" err="1"/>
              <a:t>Bednarczyk</a:t>
            </a:r>
            <a:r>
              <a:rPr lang="en-US" sz="800" dirty="0"/>
              <a:t> R. A. et al. Practice-, provider-, and patient-level interventions to improve preventive care: development of the P3 model //Preventive medicine reports. – 2018. – Т. 11. – С. 131-138.</a:t>
            </a:r>
            <a:endParaRPr lang="ru-RU" sz="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300729-DFA9-4AC7-A6A3-9A1F8038C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618957"/>
            <a:ext cx="65532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/>
          <p:cNvSpPr>
            <a:spLocks noGrp="1"/>
          </p:cNvSpPr>
          <p:nvPr>
            <p:ph type="title"/>
          </p:nvPr>
        </p:nvSpPr>
        <p:spPr>
          <a:xfrm>
            <a:off x="85725" y="178464"/>
            <a:ext cx="1202055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КАК МЫ МОЖЕМ БЫТЬ БОЛЕЕ УБЕДИТЕЛЬНЫ В РАЗГОВОРЕ С СОМНЕВАЮЩИМСЯ ПАЦИЕНТОМ</a:t>
            </a:r>
          </a:p>
        </p:txBody>
      </p:sp>
      <p:sp>
        <p:nvSpPr>
          <p:cNvPr id="6" name="Номер слайда 5"/>
          <p:cNvSpPr txBox="1">
            <a:spLocks/>
          </p:cNvSpPr>
          <p:nvPr/>
        </p:nvSpPr>
        <p:spPr>
          <a:xfrm>
            <a:off x="9840416" y="6381330"/>
            <a:ext cx="370384" cy="288031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25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0E2353EC-81E8-4648-B208-951D11FA6A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1330757"/>
              </p:ext>
            </p:extLst>
          </p:nvPr>
        </p:nvGraphicFramePr>
        <p:xfrm>
          <a:off x="295564" y="1399524"/>
          <a:ext cx="11039186" cy="5280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96448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ая прямоугольная выноска 10"/>
          <p:cNvSpPr/>
          <p:nvPr/>
        </p:nvSpPr>
        <p:spPr>
          <a:xfrm>
            <a:off x="4682132" y="2464751"/>
            <a:ext cx="5158284" cy="2692441"/>
          </a:xfrm>
          <a:prstGeom prst="wedgeRoundRectCallout">
            <a:avLst>
              <a:gd name="adj1" fmla="val -55701"/>
              <a:gd name="adj2" fmla="val -2863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 txBox="1">
            <a:spLocks/>
          </p:cNvSpPr>
          <p:nvPr/>
        </p:nvSpPr>
        <p:spPr>
          <a:xfrm>
            <a:off x="9840416" y="6381329"/>
            <a:ext cx="370384" cy="28803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26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08D174C2-0AB8-2E42-A882-3C080DE1B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880" y="2708920"/>
            <a:ext cx="4608512" cy="214067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b="1" dirty="0">
                <a:solidFill>
                  <a:srgbClr val="243444"/>
                </a:solidFill>
              </a:rPr>
              <a:t>«Каждый имеет право </a:t>
            </a:r>
            <a:br>
              <a:rPr lang="en-US" b="1" dirty="0">
                <a:solidFill>
                  <a:srgbClr val="243444"/>
                </a:solidFill>
              </a:rPr>
            </a:br>
            <a:r>
              <a:rPr lang="ru-RU" b="1" dirty="0">
                <a:solidFill>
                  <a:srgbClr val="243444"/>
                </a:solidFill>
              </a:rPr>
              <a:t>на собственное мнение, </a:t>
            </a:r>
            <a:br>
              <a:rPr lang="en-US" b="1" dirty="0">
                <a:solidFill>
                  <a:srgbClr val="243444"/>
                </a:solidFill>
              </a:rPr>
            </a:br>
            <a:r>
              <a:rPr lang="ru-RU" b="1" dirty="0">
                <a:solidFill>
                  <a:srgbClr val="243444"/>
                </a:solidFill>
              </a:rPr>
              <a:t>но не имеет права </a:t>
            </a:r>
            <a:br>
              <a:rPr lang="en-US" b="1" dirty="0">
                <a:solidFill>
                  <a:srgbClr val="243444"/>
                </a:solidFill>
              </a:rPr>
            </a:br>
            <a:r>
              <a:rPr lang="ru-RU" b="1" dirty="0">
                <a:solidFill>
                  <a:srgbClr val="243444"/>
                </a:solidFill>
              </a:rPr>
              <a:t>на собственные факты»</a:t>
            </a:r>
            <a:endParaRPr lang="ru-RU" dirty="0">
              <a:solidFill>
                <a:srgbClr val="243444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C8FACF-B152-0945-98E0-F7D9501E8932}"/>
              </a:ext>
            </a:extLst>
          </p:cNvPr>
          <p:cNvSpPr/>
          <p:nvPr/>
        </p:nvSpPr>
        <p:spPr>
          <a:xfrm>
            <a:off x="2135561" y="3645025"/>
            <a:ext cx="25202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rgbClr val="000000"/>
                </a:solidFill>
                <a:latin typeface="Linux Libertine"/>
              </a:rPr>
              <a:t>Мойнихэн</a:t>
            </a:r>
            <a:r>
              <a:rPr lang="ru-RU" sz="1400" b="1" dirty="0">
                <a:solidFill>
                  <a:srgbClr val="000000"/>
                </a:solidFill>
                <a:latin typeface="Linux Libertine"/>
              </a:rPr>
              <a:t>, </a:t>
            </a:r>
            <a:br>
              <a:rPr lang="en-US" sz="1400" b="1" dirty="0">
                <a:solidFill>
                  <a:srgbClr val="000000"/>
                </a:solidFill>
                <a:latin typeface="Linux Libertine"/>
              </a:rPr>
            </a:br>
            <a:r>
              <a:rPr lang="ru-RU" sz="1400" b="1" dirty="0" err="1">
                <a:solidFill>
                  <a:srgbClr val="000000"/>
                </a:solidFill>
                <a:latin typeface="Linux Libertine"/>
              </a:rPr>
              <a:t>Дэниэл</a:t>
            </a:r>
            <a:r>
              <a:rPr lang="ru-RU" sz="1400" b="1" dirty="0">
                <a:solidFill>
                  <a:srgbClr val="000000"/>
                </a:solidFill>
                <a:latin typeface="Linux Libertine"/>
              </a:rPr>
              <a:t> Патрик</a:t>
            </a:r>
          </a:p>
          <a:p>
            <a:r>
              <a:rPr lang="ru-RU" sz="1400" i="1" dirty="0"/>
              <a:t>американский </a:t>
            </a:r>
            <a:br>
              <a:rPr lang="en-US" sz="1400" i="1" dirty="0"/>
            </a:br>
            <a:r>
              <a:rPr lang="ru-RU" sz="1400" i="1" dirty="0"/>
              <a:t>государственный деятель, </a:t>
            </a:r>
            <a:br>
              <a:rPr lang="en-US" sz="1400" i="1" dirty="0"/>
            </a:br>
            <a:r>
              <a:rPr lang="ru-RU" sz="1400" i="1" dirty="0"/>
              <a:t>социолог</a:t>
            </a:r>
          </a:p>
          <a:p>
            <a:endParaRPr lang="ru-RU" sz="1400" dirty="0">
              <a:solidFill>
                <a:srgbClr val="000000"/>
              </a:solidFill>
              <a:latin typeface="Linux Libertine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19D478-42F6-8F46-BD96-6D77A2919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1772817"/>
            <a:ext cx="1423156" cy="1757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52192C-420E-4BF8-B02C-F916A3F9FCFA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1948246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8D2A-E236-4229-B730-57EC4D962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525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СПАСИБО ЗА ВНИМАНИЕ!!!</a:t>
            </a:r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359E790-ABE4-4A98-863D-4813A86C8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ru-RU" altLang="ru-RU">
                <a:latin typeface="Arial" panose="020B0604020202020204" pitchFamily="34" charset="0"/>
              </a:rPr>
            </a:br>
            <a:endParaRPr lang="ru-RU" altLang="ru-RU">
              <a:latin typeface="Arial" panose="020B0604020202020204" pitchFamily="34" charset="0"/>
            </a:endParaRPr>
          </a:p>
        </p:txBody>
      </p:sp>
      <p:pic>
        <p:nvPicPr>
          <p:cNvPr id="101380" name="Picture 4" descr="https://i.pinimg.com/originals/2c/ca/c7/2ccac76ae962fad59d069eda9ba00e32.jpg">
            <a:extLst>
              <a:ext uri="{FF2B5EF4-FFF2-40B4-BE49-F238E27FC236}">
                <a16:creationId xmlns:a16="http://schemas.microsoft.com/office/drawing/2014/main" id="{4E2C83BA-30A5-4AE3-80F7-76B88743A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8250"/>
            <a:ext cx="9144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F140EE-2F65-4122-AB0B-20871C6237EC}"/>
              </a:ext>
            </a:extLst>
          </p:cNvPr>
          <p:cNvSpPr/>
          <p:nvPr/>
        </p:nvSpPr>
        <p:spPr>
          <a:xfrm>
            <a:off x="2045804" y="5733256"/>
            <a:ext cx="8100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C2F34"/>
                </a:solidFill>
                <a:latin typeface="Arial" panose="020B0604020202020204" pitchFamily="34" charset="0"/>
              </a:rPr>
              <a:t>КАЖДОМУ РЕБЕНКУ НУЖЕН МИР, ГДЕ МОЖНО СМЕЯТЬСЯ, ТАНЦЕВАТЬ, ПЕТЬ, УЧИТЬСЯ, ЖИТЬ В МИРЕ И БЫТЬ СЧАСТЛИВЫМ.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5FDFBC8-D6BB-4B77-937D-C105A6472220}"/>
              </a:ext>
            </a:extLst>
          </p:cNvPr>
          <p:cNvSpPr/>
          <p:nvPr/>
        </p:nvSpPr>
        <p:spPr>
          <a:xfrm>
            <a:off x="8832304" y="5013177"/>
            <a:ext cx="1704376" cy="461665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ru-RU" sz="1200" dirty="0"/>
              <a:t>«Надежда есть всегда»</a:t>
            </a:r>
          </a:p>
          <a:p>
            <a:pPr algn="r"/>
            <a:r>
              <a:rPr lang="ru-RU" sz="1200" b="1" dirty="0" err="1">
                <a:solidFill>
                  <a:srgbClr val="0E1318"/>
                </a:solidFill>
              </a:rPr>
              <a:t>Бэнкси</a:t>
            </a:r>
            <a:endParaRPr lang="ru-RU" sz="12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503532F-76A1-4153-8C1F-5AEF3BD9D789}"/>
              </a:ext>
            </a:extLst>
          </p:cNvPr>
          <p:cNvSpPr/>
          <p:nvPr/>
        </p:nvSpPr>
        <p:spPr>
          <a:xfrm>
            <a:off x="8602176" y="6400760"/>
            <a:ext cx="1934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333333"/>
                </a:solidFill>
                <a:latin typeface="YS Text"/>
              </a:rPr>
              <a:t>Малала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YS Text"/>
              </a:rPr>
              <a:t>Юсуфзай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AB700-0B9B-4527-97EE-152E83D18460}"/>
              </a:ext>
            </a:extLst>
          </p:cNvPr>
          <p:cNvSpPr txBox="1"/>
          <p:nvPr/>
        </p:nvSpPr>
        <p:spPr>
          <a:xfrm>
            <a:off x="0" y="6662029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/>
              <a:t>Изображение взято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4006520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5689"/>
            <a:ext cx="12192000" cy="60642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</a:rPr>
              <a:t>ПРИВЕРЖЕННОСТЬ РОССИЯН АНТИБАКТЕРИАЛЬНОЙ ТЕРАПИИ</a:t>
            </a:r>
          </a:p>
        </p:txBody>
      </p:sp>
      <p:pic>
        <p:nvPicPr>
          <p:cNvPr id="10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8"/>
          <a:stretch/>
        </p:blipFill>
        <p:spPr bwMode="auto">
          <a:xfrm>
            <a:off x="333829" y="1785750"/>
            <a:ext cx="11524342" cy="369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84961" y="6226509"/>
            <a:ext cx="8676456" cy="492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1200" dirty="0" err="1"/>
              <a:t>Pechère</a:t>
            </a:r>
            <a:r>
              <a:rPr lang="en-US" sz="1200" dirty="0"/>
              <a:t>, J.-C., Hughes, D., </a:t>
            </a:r>
            <a:r>
              <a:rPr lang="en-US" sz="1200" dirty="0" err="1"/>
              <a:t>Kardas</a:t>
            </a:r>
            <a:r>
              <a:rPr lang="en-US" sz="1200" dirty="0"/>
              <a:t>, P., &amp; </a:t>
            </a:r>
            <a:r>
              <a:rPr lang="en-US" sz="1200" dirty="0" err="1"/>
              <a:t>Cornaglia</a:t>
            </a:r>
            <a:r>
              <a:rPr lang="en-US" sz="1200" dirty="0"/>
              <a:t>, G. (2009). </a:t>
            </a:r>
            <a:r>
              <a:rPr lang="en-US" sz="1200" i="1" dirty="0"/>
              <a:t>Non-compliance with antibiotic therapy for acute community infections: a global survey. International Journal of Antimicrobial Agents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57772" y="5533549"/>
            <a:ext cx="8676456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</a:rPr>
              <a:t>Частота преждевременных отказов от антибактериальной терапии в различных странах мира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B18869EA-DA8C-F647-AD0E-28A466B33A94}"/>
              </a:ext>
            </a:extLst>
          </p:cNvPr>
          <p:cNvSpPr txBox="1">
            <a:spLocks/>
          </p:cNvSpPr>
          <p:nvPr/>
        </p:nvSpPr>
        <p:spPr>
          <a:xfrm>
            <a:off x="9840416" y="6381330"/>
            <a:ext cx="370384" cy="288031"/>
          </a:xfrm>
          <a:prstGeom prst="rect">
            <a:avLst/>
          </a:prstGeom>
        </p:spPr>
        <p:txBody>
          <a:bodyPr lIns="121917" tIns="60958" rIns="121917" bIns="60958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/>
              <a:t>7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BC5AA19-46A5-4016-9DA7-68FA1DCF0D12}"/>
              </a:ext>
            </a:extLst>
          </p:cNvPr>
          <p:cNvSpPr/>
          <p:nvPr/>
        </p:nvSpPr>
        <p:spPr>
          <a:xfrm>
            <a:off x="7472218" y="1440873"/>
            <a:ext cx="3315855" cy="140392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Лишь 19,3% россиян не выполняют в полной мере назначения врача по приему антибиотиков</a:t>
            </a:r>
          </a:p>
        </p:txBody>
      </p:sp>
    </p:spTree>
    <p:extLst>
      <p:ext uri="{BB962C8B-B14F-4D97-AF65-F5344CB8AC3E}">
        <p14:creationId xmlns:p14="http://schemas.microsoft.com/office/powerpoint/2010/main" val="642226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486" y="197173"/>
            <a:ext cx="6513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solidFill>
                  <a:schemeClr val="tx2"/>
                </a:solidFill>
                <a:ea typeface="+mj-ea"/>
                <a:cs typeface="+mj-cs"/>
              </a:rPr>
              <a:t>СТРАНЫ «ЛИДЕРЫ» ПО КОЛИЧЕСТВУ ДЕТЕЙ, </a:t>
            </a:r>
            <a:r>
              <a:rPr lang="ru-RU" sz="2000" b="1" dirty="0">
                <a:solidFill>
                  <a:srgbClr val="FF0000"/>
                </a:solidFill>
                <a:ea typeface="+mj-ea"/>
                <a:cs typeface="+mj-cs"/>
              </a:rPr>
              <a:t>НЕ</a:t>
            </a:r>
            <a:r>
              <a:rPr lang="ru-RU" sz="2000" b="1" dirty="0">
                <a:solidFill>
                  <a:schemeClr val="tx2"/>
                </a:solidFill>
                <a:ea typeface="+mj-ea"/>
                <a:cs typeface="+mj-cs"/>
              </a:rPr>
              <a:t> ПОЛУЧИВШИХ ВАКЦИНУ ОТ РОТАВИРУСНОЙ ИНФЕКЦИИ</a:t>
            </a:r>
          </a:p>
        </p:txBody>
      </p:sp>
      <p:pic>
        <p:nvPicPr>
          <p:cNvPr id="97282" name="Picture 2" descr="C:\Users\Константин\Desktop\Mosquito_v_1.0.2.0\Mosquito\screenshots\Screenshot-14.06.2021 0-37-8-33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8" t="28607" r="36934" b="5447"/>
          <a:stretch/>
        </p:blipFill>
        <p:spPr bwMode="auto">
          <a:xfrm>
            <a:off x="111874" y="1288085"/>
            <a:ext cx="6605906" cy="53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41740" y="5183812"/>
            <a:ext cx="2496005" cy="5889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21C6D1D-E71C-5E4B-B739-74A9ADF1FFFB}"/>
              </a:ext>
            </a:extLst>
          </p:cNvPr>
          <p:cNvSpPr txBox="1">
            <a:spLocks/>
          </p:cNvSpPr>
          <p:nvPr/>
        </p:nvSpPr>
        <p:spPr>
          <a:xfrm>
            <a:off x="6688866" y="3820565"/>
            <a:ext cx="5428425" cy="373157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chemeClr val="tx2"/>
                </a:solidFill>
                <a:latin typeface="+mn-lt"/>
              </a:rPr>
              <a:t>Заболеваемость</a:t>
            </a:r>
            <a:r>
              <a:rPr lang="en-US" sz="3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3600" b="1" dirty="0">
                <a:solidFill>
                  <a:schemeClr val="tx2"/>
                </a:solidFill>
              </a:rPr>
              <a:t>ротавирусной инфекцией </a:t>
            </a:r>
            <a:r>
              <a:rPr lang="ru-RU" sz="3600" b="1" dirty="0">
                <a:solidFill>
                  <a:schemeClr val="tx2"/>
                </a:solidFill>
                <a:latin typeface="+mn-lt"/>
              </a:rPr>
              <a:t>в РФ в 2019 году</a:t>
            </a:r>
          </a:p>
        </p:txBody>
      </p:sp>
      <p:pic>
        <p:nvPicPr>
          <p:cNvPr id="6" name="Picture 2" descr="C:\Users\Константин\Desktop\Mosquito_v_1.0.2.0\Mosquito\screenshots\Screenshot-13.06.2021 3-36-40-458.bmp">
            <a:extLst>
              <a:ext uri="{FF2B5EF4-FFF2-40B4-BE49-F238E27FC236}">
                <a16:creationId xmlns:a16="http://schemas.microsoft.com/office/drawing/2014/main" id="{7DCC8133-E571-1A49-B7C0-55C7EAE06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37821" r="26896" b="11730"/>
          <a:stretch/>
        </p:blipFill>
        <p:spPr bwMode="auto">
          <a:xfrm>
            <a:off x="6999422" y="4185384"/>
            <a:ext cx="4863941" cy="248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15C0CF4-4E1E-6941-BAE2-79CAA76B3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 t="11101" r="5111" b="20298"/>
          <a:stretch/>
        </p:blipFill>
        <p:spPr bwMode="auto">
          <a:xfrm>
            <a:off x="7074601" y="738085"/>
            <a:ext cx="4589721" cy="278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377D1E7C-33F8-EE49-BF6A-C8BEE223E4AE}"/>
              </a:ext>
            </a:extLst>
          </p:cNvPr>
          <p:cNvSpPr txBox="1">
            <a:spLocks/>
          </p:cNvSpPr>
          <p:nvPr/>
        </p:nvSpPr>
        <p:spPr>
          <a:xfrm>
            <a:off x="6357528" y="197173"/>
            <a:ext cx="6023866" cy="69954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tx2"/>
                </a:solidFill>
                <a:latin typeface="+mn-lt"/>
              </a:rPr>
              <a:t>Изменение заболеваемости ротавирусной инфекцией после введения программы вакцинации в США (2000-2014гг)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E366AF-73A0-44AB-9FA9-1AB57A0704D5}"/>
              </a:ext>
            </a:extLst>
          </p:cNvPr>
          <p:cNvSpPr/>
          <p:nvPr/>
        </p:nvSpPr>
        <p:spPr>
          <a:xfrm>
            <a:off x="-43353" y="6611779"/>
            <a:ext cx="35044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Introduction Status | Rota Council (preventrotavirus.org)</a:t>
            </a:r>
            <a:endParaRPr lang="ru-RU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74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327" y="274639"/>
            <a:ext cx="1172685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+mn-lt"/>
              </a:rPr>
              <a:t>ПРОЕКТ «НОЛЬ» ПО СОВМЕСТНОЙ РАЗРАБОТКЕ ВИДЕНИЯ И СТРАТЕГИИ ИММУНИЗАЦИИ (2021 - 2030)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795891"/>
            <a:ext cx="8208912" cy="49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789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745" y="116632"/>
            <a:ext cx="1150851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+mn-lt"/>
              </a:rPr>
              <a:t>СТРАТЕГИЯ «ИММУНИЗАЦИЯ НА ПРОТЯЖЕНИИ ВСЕЙ ЖИЗНИ»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5"/>
          <a:stretch/>
        </p:blipFill>
        <p:spPr bwMode="auto">
          <a:xfrm>
            <a:off x="1631504" y="1268760"/>
            <a:ext cx="902487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91A536B-C07B-6742-9A50-BDD117DB271D}"/>
              </a:ext>
            </a:extLst>
          </p:cNvPr>
          <p:cNvSpPr/>
          <p:nvPr/>
        </p:nvSpPr>
        <p:spPr>
          <a:xfrm>
            <a:off x="1918521" y="3284986"/>
            <a:ext cx="774144" cy="292388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</a:rPr>
              <a:t>Коклюш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EE42AF-7043-4576-941E-9491836FB274}"/>
              </a:ext>
            </a:extLst>
          </p:cNvPr>
          <p:cNvSpPr/>
          <p:nvPr/>
        </p:nvSpPr>
        <p:spPr>
          <a:xfrm>
            <a:off x="107503" y="6583362"/>
            <a:ext cx="19559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373737"/>
                </a:solidFill>
                <a:latin typeface="Lato-Regular"/>
              </a:rPr>
              <a:t>*не зарегистрирована в РФ</a:t>
            </a:r>
            <a:endParaRPr lang="ru-RU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E4D04-EB81-45BD-8F0E-7E7F126C41ED}"/>
              </a:ext>
            </a:extLst>
          </p:cNvPr>
          <p:cNvSpPr txBox="1"/>
          <p:nvPr/>
        </p:nvSpPr>
        <p:spPr>
          <a:xfrm>
            <a:off x="10025001" y="2915654"/>
            <a:ext cx="168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2634C-F826-4982-90F0-C0B437C1773D}"/>
              </a:ext>
            </a:extLst>
          </p:cNvPr>
          <p:cNvSpPr txBox="1"/>
          <p:nvPr/>
        </p:nvSpPr>
        <p:spPr>
          <a:xfrm>
            <a:off x="8646058" y="4588381"/>
            <a:ext cx="168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33117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908720"/>
            <a:ext cx="911676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30909" y="197768"/>
            <a:ext cx="11837686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</a:rPr>
              <a:t>РЕАЛИЗАЦИЯ СТРАТЕГИИ ИММУНИЗАЦИИ НА ПРОТЯЖЕНИИ ВСЕЙ ЖИЗНИ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7A79B3-B0B0-4F5C-B8F1-D1C2DAAAB945}"/>
              </a:ext>
            </a:extLst>
          </p:cNvPr>
          <p:cNvSpPr/>
          <p:nvPr/>
        </p:nvSpPr>
        <p:spPr>
          <a:xfrm rot="16200000">
            <a:off x="9834367" y="5496052"/>
            <a:ext cx="1487755" cy="24622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RU-HPV-00296 </a:t>
            </a:r>
            <a:r>
              <a:rPr lang="ru-RU" sz="800" dirty="0">
                <a:solidFill>
                  <a:srgbClr val="000000"/>
                </a:solidFill>
                <a:latin typeface="Arial" panose="020B0604020202020204" pitchFamily="34" charset="0"/>
              </a:rPr>
              <a:t>от 10.2020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6781050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sisl xmlns:xsi="http://www.w3.org/2001/XMLSchema-instance" xmlns:xsd="http://www.w3.org/2001/XMLSchema" xmlns="http://www.boldonjames.com/2008/01/sie/internal/label" sislVersion="0" policy="a10f9ac0-5937-4b4f-b459-96aedd9ed2c5" origin="userSelected">
  <element uid="af5f4907-ed81-4033-bfd3-83556d6bff82" value=""/>
</sisl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B854A100F00C4EBF9584CDCABB450C" ma:contentTypeVersion="14" ma:contentTypeDescription="Create a new document." ma:contentTypeScope="" ma:versionID="51852d5e2abcf65caf107e083f2cc042">
  <xsd:schema xmlns:xsd="http://www.w3.org/2001/XMLSchema" xmlns:xs="http://www.w3.org/2001/XMLSchema" xmlns:p="http://schemas.microsoft.com/office/2006/metadata/properties" xmlns:ns3="cd49a612-9aa0-4d15-96cb-ce427737e6a3" xmlns:ns4="38f801d4-9b1a-4432-ba1e-542858899370" targetNamespace="http://schemas.microsoft.com/office/2006/metadata/properties" ma:root="true" ma:fieldsID="63832e5bc9e625bc5b1a5698932b2df1" ns3:_="" ns4:_="">
    <xsd:import namespace="cd49a612-9aa0-4d15-96cb-ce427737e6a3"/>
    <xsd:import namespace="38f801d4-9b1a-4432-ba1e-54285889937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49a612-9aa0-4d15-96cb-ce427737e6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f801d4-9b1a-4432-ba1e-54285889937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BAACE6-F77F-4CA3-888A-DA3F5DAC7C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A992F4-48C9-4962-8FA4-2F16E18BDD39}">
  <ds:schemaRefs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d49a612-9aa0-4d15-96cb-ce427737e6a3"/>
    <ds:schemaRef ds:uri="http://schemas.microsoft.com/office/2006/documentManagement/types"/>
    <ds:schemaRef ds:uri="http://purl.org/dc/elements/1.1/"/>
    <ds:schemaRef ds:uri="http://schemas.microsoft.com/office/2006/metadata/properties"/>
    <ds:schemaRef ds:uri="38f801d4-9b1a-4432-ba1e-54285889937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5C6E48B-DDF1-4789-8C0A-822D1EDF1A23}">
  <ds:schemaRefs>
    <ds:schemaRef ds:uri="http://www.w3.org/2001/XMLSchema"/>
    <ds:schemaRef ds:uri="http://www.boldonjames.com/2008/01/sie/internal/label"/>
  </ds:schemaRefs>
</ds:datastoreItem>
</file>

<file path=customXml/itemProps4.xml><?xml version="1.0" encoding="utf-8"?>
<ds:datastoreItem xmlns:ds="http://schemas.openxmlformats.org/officeDocument/2006/customXml" ds:itemID="{0490645D-72FF-411C-B03B-ED408785AE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49a612-9aa0-4d15-96cb-ce427737e6a3"/>
    <ds:schemaRef ds:uri="38f801d4-9b1a-4432-ba1e-5428588993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2667</Words>
  <Application>Microsoft Office PowerPoint</Application>
  <PresentationFormat>Широкоэкранный</PresentationFormat>
  <Paragraphs>442</Paragraphs>
  <Slides>45</Slides>
  <Notes>42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5" baseType="lpstr">
      <vt:lpstr>Arial</vt:lpstr>
      <vt:lpstr>Calibri</vt:lpstr>
      <vt:lpstr>Calibri Light</vt:lpstr>
      <vt:lpstr>Lato-Regular</vt:lpstr>
      <vt:lpstr>Linux Libertine</vt:lpstr>
      <vt:lpstr>REG</vt:lpstr>
      <vt:lpstr>Tahoma</vt:lpstr>
      <vt:lpstr>Times New Roman</vt:lpstr>
      <vt:lpstr>YS Text</vt:lpstr>
      <vt:lpstr>Тема Office</vt:lpstr>
      <vt:lpstr>ПОСТРОЕНИЕ РАЗГОВОРА МЕЖДУ ВРАЧОМ И ПАЦИЕНТОМ  на примере ОБСУЖДЕНИЯ ВОПРОСОВ ВАКЦИНАЦИИ</vt:lpstr>
      <vt:lpstr>ПЛАН ДОКЛАДА</vt:lpstr>
      <vt:lpstr>ДОВЕРИЕ К ВАКЦИНАМ В РАЗЛИЧНЫХ РЕГИОНАХ МИРА</vt:lpstr>
      <vt:lpstr>ОТНОШЕНИЕ К ВАКЦИНАЦИИ В РОССИИ В СОПОСТОВЛЕНИ С ДРУГИМИ СТРАНАМИ ЕВРОПЫ</vt:lpstr>
      <vt:lpstr>ПРИВЕРЖЕННОСТЬ РОССИЯН АНТИБАКТЕРИАЛЬНОЙ ТЕРАПИИ</vt:lpstr>
      <vt:lpstr>Презентация PowerPoint</vt:lpstr>
      <vt:lpstr>ПРОЕКТ «НОЛЬ» ПО СОВМЕСТНОЙ РАЗРАБОТКЕ ВИДЕНИЯ И СТРАТЕГИИ ИММУНИЗАЦИИ (2021 - 2030)</vt:lpstr>
      <vt:lpstr>СТРАТЕГИЯ «ИММУНИЗАЦИЯ НА ПРОТЯЖЕНИИ ВСЕЙ ЖИЗНИ»</vt:lpstr>
      <vt:lpstr>РЕАЛИЗАЦИЯ СТРАТЕГИИ ИММУНИЗАЦИИ НА ПРОТЯЖЕНИИ ВСЕЙ ЖИЗНИ</vt:lpstr>
      <vt:lpstr>РАЗНООБРАЗИЕ ОТНОШЕНИЙ ПАЦИЕНТОВ К ВАКЦИНАЦИИ</vt:lpstr>
      <vt:lpstr>ЭПИСТЕМИЧЕСКОЕ ДОВЕРИЕ</vt:lpstr>
      <vt:lpstr>ПРИЧИНЫ НЕДОВЕРИЯ ПАЦИЕНТОВ  К ВАКЦИНАЦИИ</vt:lpstr>
      <vt:lpstr>«Антивакцинальное движение»</vt:lpstr>
      <vt:lpstr>ДЕНИАЛИЗМ</vt:lpstr>
      <vt:lpstr>«ТАКСОНОМИЯ» ДЕНИАЛИЗМА</vt:lpstr>
      <vt:lpstr>РАЗНИЦА В ПОДХОДЕ К ОЦЕНКЕ РИСКА ВАКЦИНАЦИИ ПАЦИЕНТОМ И ВРАЧОМ</vt:lpstr>
      <vt:lpstr>Презентация PowerPoint</vt:lpstr>
      <vt:lpstr>Структура личности как сочетание трех уровней</vt:lpstr>
      <vt:lpstr>Позиционная структура взаимодействия в транзактном анализе  </vt:lpstr>
      <vt:lpstr>АЛГОРИТМ ПОСТРОЕНИЯ БЕСЕДЫ ПРИ ПОДГОТОВКЕ К ПРОВЕДЕНИЮ ВАКЦИНАЦИИ</vt:lpstr>
      <vt:lpstr>Родители сомневаются в целесообразности вакцинации</vt:lpstr>
      <vt:lpstr>УВАЖИТЕЛЬНОЕ ОТНОШЕНИЕ К ВОПРОСАМ И СОМНЕНИЯМ ПАЦИЕНТОВ</vt:lpstr>
      <vt:lpstr>Презентация PowerPoint</vt:lpstr>
      <vt:lpstr>НЕСКОЛЬКО ПРОСТЫХ ПРАКТИЧЕСКИХ СОВЕТОВ</vt:lpstr>
      <vt:lpstr>Презентация PowerPoint</vt:lpstr>
      <vt:lpstr>КАК ОТВЕЧАТЬ НА АБСУРДНЫЕ СУЖДЕНИЯ И  МИФЫ О ВАКЦИНАЦИИ?</vt:lpstr>
      <vt:lpstr>Презентация PowerPoint</vt:lpstr>
      <vt:lpstr>Риски поствакцинальных осложнений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«ПУТЬ ВАКЦИНЫ» ОТ ЕЁ РАЗРАБОТКИ  ДО ВВЕДЕНИЯ В КЛИНИЧЕСКУЮ ПРАКТИКУ</vt:lpstr>
      <vt:lpstr>Презентация PowerPoint</vt:lpstr>
      <vt:lpstr>Состав вакцин:</vt:lpstr>
      <vt:lpstr>Презентация PowerPoint</vt:lpstr>
      <vt:lpstr>Презентация PowerPoint</vt:lpstr>
      <vt:lpstr>ЕДИНОДУШНАЯ УВЕРЕННОСТЬ И КОМПЕТЕНТНОСТЬ МЕДИЦИНСКОГО СООБЩЕСТВА</vt:lpstr>
      <vt:lpstr>ПРИЧИНЫ ОТКАЗА ОТ ВАКЦИНАЦИИ ОТ ПАПИЛЛОМАВИРУСНОЙ ИНФЕКЦИИ (ПВИ) В РАЗНЫХ ГРУППАХ ОПРОШЕННЫХ</vt:lpstr>
      <vt:lpstr>АПЕЛЛЯЦИЯ К ПОЛОЖИТЕЛЬНОМУ ПРИМЕРУ  УВАЖАЕМЫХ ЛЮДЕЙ И ЛИЧНОМУ ОПЫТУ</vt:lpstr>
      <vt:lpstr>Презентация PowerPoint</vt:lpstr>
      <vt:lpstr>КАК МЫ МОЖЕМ БЫТЬ БОЛЕЕ УБЕДИТЕЛЬНЫ В РАЗГОВОРЕ С СОМНЕВАЮЩИМСЯ ПАЦИЕНТОМ</vt:lpstr>
      <vt:lpstr>Презентация PowerPoint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Константин Ермоленко</cp:lastModifiedBy>
  <cp:revision>42</cp:revision>
  <dcterms:created xsi:type="dcterms:W3CDTF">2021-12-10T15:29:03Z</dcterms:created>
  <dcterms:modified xsi:type="dcterms:W3CDTF">2023-10-04T17:47:02Z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f58b764-5567-4be5-90c6-0a8eff7da9bc_Enabled">
    <vt:lpwstr>true</vt:lpwstr>
  </property>
  <property fmtid="{D5CDD505-2E9C-101B-9397-08002B2CF9AE}" pid="3" name="MSIP_Label_ef58b764-5567-4be5-90c6-0a8eff7da9bc_SetDate">
    <vt:lpwstr>2021-12-12T21:00:21Z</vt:lpwstr>
  </property>
  <property fmtid="{D5CDD505-2E9C-101B-9397-08002B2CF9AE}" pid="4" name="MSIP_Label_ef58b764-5567-4be5-90c6-0a8eff7da9bc_Method">
    <vt:lpwstr>Privileged</vt:lpwstr>
  </property>
  <property fmtid="{D5CDD505-2E9C-101B-9397-08002B2CF9AE}" pid="5" name="MSIP_Label_ef58b764-5567-4be5-90c6-0a8eff7da9bc_Name">
    <vt:lpwstr>Russian - Not Classified</vt:lpwstr>
  </property>
  <property fmtid="{D5CDD505-2E9C-101B-9397-08002B2CF9AE}" pid="6" name="MSIP_Label_ef58b764-5567-4be5-90c6-0a8eff7da9bc_SiteId">
    <vt:lpwstr>a00de4ec-48a8-43a6-be74-e31274e2060d</vt:lpwstr>
  </property>
  <property fmtid="{D5CDD505-2E9C-101B-9397-08002B2CF9AE}" pid="7" name="MSIP_Label_ef58b764-5567-4be5-90c6-0a8eff7da9bc_ActionId">
    <vt:lpwstr>f9bde62c-b4af-4071-858b-1b8dfa026cff</vt:lpwstr>
  </property>
  <property fmtid="{D5CDD505-2E9C-101B-9397-08002B2CF9AE}" pid="8" name="MSIP_Label_ef58b764-5567-4be5-90c6-0a8eff7da9bc_ContentBits">
    <vt:lpwstr>0</vt:lpwstr>
  </property>
  <property fmtid="{D5CDD505-2E9C-101B-9397-08002B2CF9AE}" pid="9" name="MerckAIPLabel">
    <vt:lpwstr>NotClassified</vt:lpwstr>
  </property>
  <property fmtid="{D5CDD505-2E9C-101B-9397-08002B2CF9AE}" pid="10" name="MerckAIPDataExchange">
    <vt:lpwstr>!MRKMIP@NotClassified</vt:lpwstr>
  </property>
  <property fmtid="{D5CDD505-2E9C-101B-9397-08002B2CF9AE}" pid="11" name="_AdHocReviewCycleID">
    <vt:i4>-269419858</vt:i4>
  </property>
  <property fmtid="{D5CDD505-2E9C-101B-9397-08002B2CF9AE}" pid="12" name="_NewReviewCycle">
    <vt:lpwstr/>
  </property>
  <property fmtid="{D5CDD505-2E9C-101B-9397-08002B2CF9AE}" pid="13" name="_EmailSubject">
    <vt:lpwstr>Презентация на 16.12.</vt:lpwstr>
  </property>
  <property fmtid="{D5CDD505-2E9C-101B-9397-08002B2CF9AE}" pid="14" name="_AuthorEmail">
    <vt:lpwstr>Dmitry.Baryshev@merck.com</vt:lpwstr>
  </property>
  <property fmtid="{D5CDD505-2E9C-101B-9397-08002B2CF9AE}" pid="15" name="_AuthorEmailDisplayName">
    <vt:lpwstr>Baryshev, Dmitry</vt:lpwstr>
  </property>
  <property fmtid="{D5CDD505-2E9C-101B-9397-08002B2CF9AE}" pid="16" name="docIndexRef">
    <vt:lpwstr>679470e8-77a2-44cf-be58-a43c6503cd99</vt:lpwstr>
  </property>
  <property fmtid="{D5CDD505-2E9C-101B-9397-08002B2CF9AE}" pid="17" name="bjSaver">
    <vt:lpwstr>bjZmAPLOdVTbqSpl4b1mq5dwFQuoZarn</vt:lpwstr>
  </property>
  <property fmtid="{D5CDD505-2E9C-101B-9397-08002B2CF9AE}" pid="18" name="bjDocumentLabelXML">
    <vt:lpwstr>&lt;?xml version="1.0" encoding="us-ascii"?&gt;&lt;sisl xmlns:xsi="http://www.w3.org/2001/XMLSchema-instance" xmlns:xsd="http://www.w3.org/2001/XMLSchema" sislVersion="0" policy="a10f9ac0-5937-4b4f-b459-96aedd9ed2c5" origin="userSelected" xmlns="http://www.boldonj</vt:lpwstr>
  </property>
  <property fmtid="{D5CDD505-2E9C-101B-9397-08002B2CF9AE}" pid="19" name="bjDocumentLabelXML-0">
    <vt:lpwstr>ames.com/2008/01/sie/internal/label"&gt;&lt;element uid="af5f4907-ed81-4033-bfd3-83556d6bff82" value="" /&gt;&lt;/sisl&gt;</vt:lpwstr>
  </property>
  <property fmtid="{D5CDD505-2E9C-101B-9397-08002B2CF9AE}" pid="20" name="bjDocumentSecurityLabel">
    <vt:lpwstr>Не классифицировано-Not Classified</vt:lpwstr>
  </property>
  <property fmtid="{D5CDD505-2E9C-101B-9397-08002B2CF9AE}" pid="21" name="ContentTypeId">
    <vt:lpwstr>0x01010018B854A100F00C4EBF9584CDCABB450C</vt:lpwstr>
  </property>
  <property fmtid="{D5CDD505-2E9C-101B-9397-08002B2CF9AE}" pid="22" name="_PreviousAdHocReviewCycleID">
    <vt:i4>-2082312450</vt:i4>
  </property>
</Properties>
</file>