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73" r:id="rId3"/>
    <p:sldMasterId id="2147483690" r:id="rId4"/>
  </p:sldMasterIdLst>
  <p:notesMasterIdLst>
    <p:notesMasterId r:id="rId15"/>
  </p:notesMasterIdLst>
  <p:sldIdLst>
    <p:sldId id="256" r:id="rId5"/>
    <p:sldId id="270" r:id="rId6"/>
    <p:sldId id="325" r:id="rId7"/>
    <p:sldId id="317" r:id="rId8"/>
    <p:sldId id="319" r:id="rId9"/>
    <p:sldId id="320" r:id="rId10"/>
    <p:sldId id="326" r:id="rId11"/>
    <p:sldId id="318" r:id="rId12"/>
    <p:sldId id="322" r:id="rId13"/>
    <p:sldId id="323" r:id="rId14"/>
  </p:sldIdLst>
  <p:sldSz cx="9144000" cy="6858000" type="screen4x3"/>
  <p:notesSz cx="6858000" cy="9144000"/>
  <p:defaultTextStyle>
    <a:defPPr>
      <a:defRPr lang="ru-RU"/>
    </a:defPPr>
    <a:lvl1pPr marL="0" algn="l" defTabSz="91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06" algn="l" defTabSz="91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09" algn="l" defTabSz="91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12" algn="l" defTabSz="91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15" algn="l" defTabSz="91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18" algn="l" defTabSz="91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321" algn="l" defTabSz="91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224" algn="l" defTabSz="9138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1BBE244-C83D-4752-AA18-C174485550F8}">
          <p14:sldIdLst>
            <p14:sldId id="256"/>
          </p14:sldIdLst>
        </p14:section>
        <p14:section name="Раздел без заголовка" id="{AF63C7C8-86C6-499B-82F6-2897F31074E8}">
          <p14:sldIdLst>
            <p14:sldId id="270"/>
            <p14:sldId id="325"/>
            <p14:sldId id="317"/>
            <p14:sldId id="319"/>
            <p14:sldId id="320"/>
            <p14:sldId id="326"/>
            <p14:sldId id="318"/>
            <p14:sldId id="322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A1D"/>
    <a:srgbClr val="5E7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авел Кислый" userId="dfda63a45307a444" providerId="LiveId" clId="{56F5490F-8DF0-4B29-8260-B9B65200A5BF}"/>
    <pc:docChg chg="undo custSel modSld">
      <pc:chgData name="Павел Кислый" userId="dfda63a45307a444" providerId="LiveId" clId="{56F5490F-8DF0-4B29-8260-B9B65200A5BF}" dt="2023-10-03T17:29:21.337" v="6" actId="20577"/>
      <pc:docMkLst>
        <pc:docMk/>
      </pc:docMkLst>
      <pc:sldChg chg="modSp">
        <pc:chgData name="Павел Кислый" userId="dfda63a45307a444" providerId="LiveId" clId="{56F5490F-8DF0-4B29-8260-B9B65200A5BF}" dt="2023-10-03T17:29:21.337" v="6" actId="20577"/>
        <pc:sldMkLst>
          <pc:docMk/>
          <pc:sldMk cId="607455092" sldId="318"/>
        </pc:sldMkLst>
        <pc:spChg chg="mod">
          <ac:chgData name="Павел Кислый" userId="dfda63a45307a444" providerId="LiveId" clId="{56F5490F-8DF0-4B29-8260-B9B65200A5BF}" dt="2023-10-03T17:29:21.337" v="6" actId="20577"/>
          <ac:spMkLst>
            <pc:docMk/>
            <pc:sldMk cId="607455092" sldId="318"/>
            <ac:spMk id="29" creationId="{EFB4C0F0-2EA7-41C7-B030-535A9BF27E36}"/>
          </ac:spMkLst>
        </pc:spChg>
      </pc:sldChg>
      <pc:sldChg chg="modSp mod">
        <pc:chgData name="Павел Кислый" userId="dfda63a45307a444" providerId="LiveId" clId="{56F5490F-8DF0-4B29-8260-B9B65200A5BF}" dt="2023-10-02T18:02:49.668" v="3" actId="1076"/>
        <pc:sldMkLst>
          <pc:docMk/>
          <pc:sldMk cId="543153776" sldId="319"/>
        </pc:sldMkLst>
        <pc:spChg chg="mod">
          <ac:chgData name="Павел Кислый" userId="dfda63a45307a444" providerId="LiveId" clId="{56F5490F-8DF0-4B29-8260-B9B65200A5BF}" dt="2023-10-02T18:02:35.044" v="1" actId="14100"/>
          <ac:spMkLst>
            <pc:docMk/>
            <pc:sldMk cId="543153776" sldId="319"/>
            <ac:spMk id="14" creationId="{9E67F67B-10CD-4F0B-851D-4929A6C6EB35}"/>
          </ac:spMkLst>
        </pc:spChg>
        <pc:spChg chg="mod">
          <ac:chgData name="Павел Кислый" userId="dfda63a45307a444" providerId="LiveId" clId="{56F5490F-8DF0-4B29-8260-B9B65200A5BF}" dt="2023-10-02T18:02:49.668" v="3" actId="1076"/>
          <ac:spMkLst>
            <pc:docMk/>
            <pc:sldMk cId="543153776" sldId="319"/>
            <ac:spMk id="21" creationId="{476A9246-C8EB-485E-80C7-C0A983D921D5}"/>
          </ac:spMkLst>
        </pc:spChg>
      </pc:sldChg>
    </pc:docChg>
  </pc:docChgLst>
  <pc:docChgLst>
    <pc:chgData name="Павел Кислый" userId="dfda63a45307a444" providerId="LiveId" clId="{1B0B329B-02CB-4318-A21A-5384422B4362}"/>
    <pc:docChg chg="undo custSel addSld delSld modSld modSection">
      <pc:chgData name="Павел Кислый" userId="dfda63a45307a444" providerId="LiveId" clId="{1B0B329B-02CB-4318-A21A-5384422B4362}" dt="2023-10-02T12:16:38.512" v="2860" actId="313"/>
      <pc:docMkLst>
        <pc:docMk/>
      </pc:docMkLst>
      <pc:sldChg chg="modSp mod">
        <pc:chgData name="Павел Кислый" userId="dfda63a45307a444" providerId="LiveId" clId="{1B0B329B-02CB-4318-A21A-5384422B4362}" dt="2023-10-02T10:48:07.311" v="799" actId="20577"/>
        <pc:sldMkLst>
          <pc:docMk/>
          <pc:sldMk cId="976089506" sldId="256"/>
        </pc:sldMkLst>
        <pc:spChg chg="mod">
          <ac:chgData name="Павел Кислый" userId="dfda63a45307a444" providerId="LiveId" clId="{1B0B329B-02CB-4318-A21A-5384422B4362}" dt="2023-10-02T10:48:07.311" v="799" actId="20577"/>
          <ac:spMkLst>
            <pc:docMk/>
            <pc:sldMk cId="976089506" sldId="256"/>
            <ac:spMk id="2" creationId="{00000000-0000-0000-0000-000000000000}"/>
          </ac:spMkLst>
        </pc:spChg>
        <pc:spChg chg="mod">
          <ac:chgData name="Павел Кислый" userId="dfda63a45307a444" providerId="LiveId" clId="{1B0B329B-02CB-4318-A21A-5384422B4362}" dt="2023-10-02T06:35:23.021" v="285" actId="20577"/>
          <ac:spMkLst>
            <pc:docMk/>
            <pc:sldMk cId="976089506" sldId="256"/>
            <ac:spMk id="3" creationId="{00000000-0000-0000-0000-000000000000}"/>
          </ac:spMkLst>
        </pc:spChg>
      </pc:sldChg>
      <pc:sldChg chg="new del">
        <pc:chgData name="Павел Кислый" userId="dfda63a45307a444" providerId="LiveId" clId="{1B0B329B-02CB-4318-A21A-5384422B4362}" dt="2023-10-02T06:40:28.606" v="287" actId="680"/>
        <pc:sldMkLst>
          <pc:docMk/>
          <pc:sldMk cId="127914570" sldId="257"/>
        </pc:sldMkLst>
      </pc:sldChg>
      <pc:sldChg chg="addSp delSp modSp new del mod">
        <pc:chgData name="Павел Кислый" userId="dfda63a45307a444" providerId="LiveId" clId="{1B0B329B-02CB-4318-A21A-5384422B4362}" dt="2023-10-02T06:46:32.952" v="305" actId="680"/>
        <pc:sldMkLst>
          <pc:docMk/>
          <pc:sldMk cId="332410731" sldId="257"/>
        </pc:sldMkLst>
        <pc:spChg chg="mod">
          <ac:chgData name="Павел Кислый" userId="dfda63a45307a444" providerId="LiveId" clId="{1B0B329B-02CB-4318-A21A-5384422B4362}" dt="2023-10-02T06:46:32.460" v="304" actId="1076"/>
          <ac:spMkLst>
            <pc:docMk/>
            <pc:sldMk cId="332410731" sldId="257"/>
            <ac:spMk id="3" creationId="{157CE8F7-A393-D1E5-BAE6-E786B4741390}"/>
          </ac:spMkLst>
        </pc:spChg>
        <pc:picChg chg="add del mod">
          <ac:chgData name="Павел Кислый" userId="dfda63a45307a444" providerId="LiveId" clId="{1B0B329B-02CB-4318-A21A-5384422B4362}" dt="2023-10-02T06:46:27.092" v="301"/>
          <ac:picMkLst>
            <pc:docMk/>
            <pc:sldMk cId="332410731" sldId="257"/>
            <ac:picMk id="1026" creationId="{EEB11E85-C4AD-7346-C6C8-C59C70BD53C2}"/>
          </ac:picMkLst>
        </pc:picChg>
      </pc:sldChg>
      <pc:sldChg chg="new del">
        <pc:chgData name="Павел Кислый" userId="dfda63a45307a444" providerId="LiveId" clId="{1B0B329B-02CB-4318-A21A-5384422B4362}" dt="2023-10-02T06:41:42.878" v="291" actId="680"/>
        <pc:sldMkLst>
          <pc:docMk/>
          <pc:sldMk cId="2556211637" sldId="257"/>
        </pc:sldMkLst>
      </pc:sldChg>
      <pc:sldChg chg="new del">
        <pc:chgData name="Павел Кислый" userId="dfda63a45307a444" providerId="LiveId" clId="{1B0B329B-02CB-4318-A21A-5384422B4362}" dt="2023-10-02T06:41:34.117" v="289" actId="680"/>
        <pc:sldMkLst>
          <pc:docMk/>
          <pc:sldMk cId="3795324313" sldId="257"/>
        </pc:sldMkLst>
      </pc:sldChg>
      <pc:sldChg chg="del">
        <pc:chgData name="Павел Кислый" userId="dfda63a45307a444" providerId="LiveId" clId="{1B0B329B-02CB-4318-A21A-5384422B4362}" dt="2023-10-02T06:28:16.022" v="11" actId="47"/>
        <pc:sldMkLst>
          <pc:docMk/>
          <pc:sldMk cId="3729966301" sldId="258"/>
        </pc:sldMkLst>
      </pc:sldChg>
      <pc:sldChg chg="del">
        <pc:chgData name="Павел Кислый" userId="dfda63a45307a444" providerId="LiveId" clId="{1B0B329B-02CB-4318-A21A-5384422B4362}" dt="2023-10-02T06:28:13.817" v="8" actId="47"/>
        <pc:sldMkLst>
          <pc:docMk/>
          <pc:sldMk cId="1127097403" sldId="260"/>
        </pc:sldMkLst>
      </pc:sldChg>
      <pc:sldChg chg="del">
        <pc:chgData name="Павел Кислый" userId="dfda63a45307a444" providerId="LiveId" clId="{1B0B329B-02CB-4318-A21A-5384422B4362}" dt="2023-10-02T06:28:17.541" v="12" actId="47"/>
        <pc:sldMkLst>
          <pc:docMk/>
          <pc:sldMk cId="3246845378" sldId="262"/>
        </pc:sldMkLst>
      </pc:sldChg>
      <pc:sldChg chg="del">
        <pc:chgData name="Павел Кислый" userId="dfda63a45307a444" providerId="LiveId" clId="{1B0B329B-02CB-4318-A21A-5384422B4362}" dt="2023-10-02T06:28:15.236" v="10" actId="47"/>
        <pc:sldMkLst>
          <pc:docMk/>
          <pc:sldMk cId="674451483" sldId="263"/>
        </pc:sldMkLst>
      </pc:sldChg>
      <pc:sldChg chg="addSp delSp modSp del mod">
        <pc:chgData name="Павел Кислый" userId="dfda63a45307a444" providerId="LiveId" clId="{1B0B329B-02CB-4318-A21A-5384422B4362}" dt="2023-10-02T06:48:18.635" v="310" actId="2696"/>
        <pc:sldMkLst>
          <pc:docMk/>
          <pc:sldMk cId="1030500985" sldId="269"/>
        </pc:sldMkLst>
        <pc:spChg chg="add mod">
          <ac:chgData name="Павел Кислый" userId="dfda63a45307a444" providerId="LiveId" clId="{1B0B329B-02CB-4318-A21A-5384422B4362}" dt="2023-10-02T06:47:50.178" v="308" actId="21"/>
          <ac:spMkLst>
            <pc:docMk/>
            <pc:sldMk cId="1030500985" sldId="269"/>
            <ac:spMk id="5" creationId="{AE34FF06-549F-FD76-E782-FDE307960EEE}"/>
          </ac:spMkLst>
        </pc:spChg>
        <pc:spChg chg="del">
          <ac:chgData name="Павел Кислый" userId="dfda63a45307a444" providerId="LiveId" clId="{1B0B329B-02CB-4318-A21A-5384422B4362}" dt="2023-10-02T06:47:50.178" v="308" actId="21"/>
          <ac:spMkLst>
            <pc:docMk/>
            <pc:sldMk cId="1030500985" sldId="269"/>
            <ac:spMk id="9" creationId="{7F3E0925-3197-4602-B5A4-AA46417C1BE2}"/>
          </ac:spMkLst>
        </pc:spChg>
        <pc:spChg chg="del">
          <ac:chgData name="Павел Кислый" userId="dfda63a45307a444" providerId="LiveId" clId="{1B0B329B-02CB-4318-A21A-5384422B4362}" dt="2023-10-02T06:47:46.301" v="307" actId="21"/>
          <ac:spMkLst>
            <pc:docMk/>
            <pc:sldMk cId="1030500985" sldId="269"/>
            <ac:spMk id="10" creationId="{191B34CA-065D-41A2-8FEB-F0CC613CCE59}"/>
          </ac:spMkLst>
        </pc:spChg>
        <pc:picChg chg="del">
          <ac:chgData name="Павел Кислый" userId="dfda63a45307a444" providerId="LiveId" clId="{1B0B329B-02CB-4318-A21A-5384422B4362}" dt="2023-10-02T06:47:33.227" v="306" actId="21"/>
          <ac:picMkLst>
            <pc:docMk/>
            <pc:sldMk cId="1030500985" sldId="269"/>
            <ac:picMk id="8" creationId="{268477E6-0A35-4661-A6C1-BD33CDD03191}"/>
          </ac:picMkLst>
        </pc:picChg>
      </pc:sldChg>
      <pc:sldChg chg="addSp delSp modSp new mod">
        <pc:chgData name="Павел Кислый" userId="dfda63a45307a444" providerId="LiveId" clId="{1B0B329B-02CB-4318-A21A-5384422B4362}" dt="2023-10-02T07:03:48.024" v="339" actId="1076"/>
        <pc:sldMkLst>
          <pc:docMk/>
          <pc:sldMk cId="746745011" sldId="270"/>
        </pc:sldMkLst>
        <pc:spChg chg="del">
          <ac:chgData name="Павел Кислый" userId="dfda63a45307a444" providerId="LiveId" clId="{1B0B329B-02CB-4318-A21A-5384422B4362}" dt="2023-10-02T06:48:28.675" v="311" actId="21"/>
          <ac:spMkLst>
            <pc:docMk/>
            <pc:sldMk cId="746745011" sldId="270"/>
            <ac:spMk id="2" creationId="{6668C320-E37A-F15D-4E4F-1BDDCE07D5E3}"/>
          </ac:spMkLst>
        </pc:spChg>
        <pc:picChg chg="add mod">
          <ac:chgData name="Павел Кислый" userId="dfda63a45307a444" providerId="LiveId" clId="{1B0B329B-02CB-4318-A21A-5384422B4362}" dt="2023-10-02T07:03:20.417" v="336" actId="1076"/>
          <ac:picMkLst>
            <pc:docMk/>
            <pc:sldMk cId="746745011" sldId="270"/>
            <ac:picMk id="2050" creationId="{788DA4E3-DAF9-7775-669A-CF42184DCCFF}"/>
          </ac:picMkLst>
        </pc:picChg>
        <pc:picChg chg="add mod">
          <ac:chgData name="Павел Кислый" userId="dfda63a45307a444" providerId="LiveId" clId="{1B0B329B-02CB-4318-A21A-5384422B4362}" dt="2023-10-02T07:03:02.873" v="332" actId="1076"/>
          <ac:picMkLst>
            <pc:docMk/>
            <pc:sldMk cId="746745011" sldId="270"/>
            <ac:picMk id="2052" creationId="{4A9D4A6E-A494-23C3-DC4B-35E2E0603EEE}"/>
          </ac:picMkLst>
        </pc:picChg>
        <pc:picChg chg="add mod">
          <ac:chgData name="Павел Кислый" userId="dfda63a45307a444" providerId="LiveId" clId="{1B0B329B-02CB-4318-A21A-5384422B4362}" dt="2023-10-02T07:03:40.163" v="338" actId="14100"/>
          <ac:picMkLst>
            <pc:docMk/>
            <pc:sldMk cId="746745011" sldId="270"/>
            <ac:picMk id="2054" creationId="{912AAD54-3DB6-DA76-2336-CC646A075186}"/>
          </ac:picMkLst>
        </pc:picChg>
        <pc:picChg chg="add mod">
          <ac:chgData name="Павел Кислый" userId="dfda63a45307a444" providerId="LiveId" clId="{1B0B329B-02CB-4318-A21A-5384422B4362}" dt="2023-10-02T07:03:48.024" v="339" actId="1076"/>
          <ac:picMkLst>
            <pc:docMk/>
            <pc:sldMk cId="746745011" sldId="270"/>
            <ac:picMk id="2056" creationId="{7F714B6D-5487-FCD9-6574-455FC63FE56A}"/>
          </ac:picMkLst>
        </pc:picChg>
      </pc:sldChg>
      <pc:sldChg chg="addSp delSp modSp mod">
        <pc:chgData name="Павел Кислый" userId="dfda63a45307a444" providerId="LiveId" clId="{1B0B329B-02CB-4318-A21A-5384422B4362}" dt="2023-10-02T07:32:51.930" v="376" actId="1076"/>
        <pc:sldMkLst>
          <pc:docMk/>
          <pc:sldMk cId="1376991281" sldId="271"/>
        </pc:sldMkLst>
        <pc:spChg chg="add del">
          <ac:chgData name="Павел Кислый" userId="dfda63a45307a444" providerId="LiveId" clId="{1B0B329B-02CB-4318-A21A-5384422B4362}" dt="2023-10-02T07:30:06.914" v="366"/>
          <ac:spMkLst>
            <pc:docMk/>
            <pc:sldMk cId="1376991281" sldId="271"/>
            <ac:spMk id="2" creationId="{AAB7C3BB-BB11-9827-72EF-9518C541CA39}"/>
          </ac:spMkLst>
        </pc:spChg>
        <pc:spChg chg="add del">
          <ac:chgData name="Павел Кислый" userId="dfda63a45307a444" providerId="LiveId" clId="{1B0B329B-02CB-4318-A21A-5384422B4362}" dt="2023-10-02T07:30:21.127" v="368"/>
          <ac:spMkLst>
            <pc:docMk/>
            <pc:sldMk cId="1376991281" sldId="271"/>
            <ac:spMk id="3" creationId="{2D602556-E08C-4189-B1D4-0562D57BCF79}"/>
          </ac:spMkLst>
        </pc:spChg>
        <pc:spChg chg="add del mod">
          <ac:chgData name="Павел Кислый" userId="dfda63a45307a444" providerId="LiveId" clId="{1B0B329B-02CB-4318-A21A-5384422B4362}" dt="2023-10-02T07:30:42.473" v="372"/>
          <ac:spMkLst>
            <pc:docMk/>
            <pc:sldMk cId="1376991281" sldId="271"/>
            <ac:spMk id="4" creationId="{409F5ED7-03B7-18E7-2A7E-DDD66D89550D}"/>
          </ac:spMkLst>
        </pc:spChg>
        <pc:picChg chg="add mod">
          <ac:chgData name="Павел Кислый" userId="dfda63a45307a444" providerId="LiveId" clId="{1B0B329B-02CB-4318-A21A-5384422B4362}" dt="2023-10-02T07:32:51.930" v="376" actId="1076"/>
          <ac:picMkLst>
            <pc:docMk/>
            <pc:sldMk cId="1376991281" sldId="271"/>
            <ac:picMk id="6" creationId="{0CE23D8B-1297-3DAD-78AA-7C1AFBF3A3D0}"/>
          </ac:picMkLst>
        </pc:picChg>
        <pc:picChg chg="del">
          <ac:chgData name="Павел Кислый" userId="dfda63a45307a444" providerId="LiveId" clId="{1B0B329B-02CB-4318-A21A-5384422B4362}" dt="2023-10-02T07:16:50.067" v="340" actId="21"/>
          <ac:picMkLst>
            <pc:docMk/>
            <pc:sldMk cId="1376991281" sldId="271"/>
            <ac:picMk id="2050" creationId="{788DA4E3-DAF9-7775-669A-CF42184DCCFF}"/>
          </ac:picMkLst>
        </pc:picChg>
        <pc:picChg chg="del">
          <ac:chgData name="Павел Кислый" userId="dfda63a45307a444" providerId="LiveId" clId="{1B0B329B-02CB-4318-A21A-5384422B4362}" dt="2023-10-02T07:16:57.358" v="343" actId="21"/>
          <ac:picMkLst>
            <pc:docMk/>
            <pc:sldMk cId="1376991281" sldId="271"/>
            <ac:picMk id="2052" creationId="{4A9D4A6E-A494-23C3-DC4B-35E2E0603EEE}"/>
          </ac:picMkLst>
        </pc:picChg>
        <pc:picChg chg="del">
          <ac:chgData name="Павел Кислый" userId="dfda63a45307a444" providerId="LiveId" clId="{1B0B329B-02CB-4318-A21A-5384422B4362}" dt="2023-10-02T07:16:52.829" v="341" actId="21"/>
          <ac:picMkLst>
            <pc:docMk/>
            <pc:sldMk cId="1376991281" sldId="271"/>
            <ac:picMk id="2054" creationId="{912AAD54-3DB6-DA76-2336-CC646A075186}"/>
          </ac:picMkLst>
        </pc:picChg>
        <pc:picChg chg="del">
          <ac:chgData name="Павел Кислый" userId="dfda63a45307a444" providerId="LiveId" clId="{1B0B329B-02CB-4318-A21A-5384422B4362}" dt="2023-10-02T07:16:55.277" v="342" actId="21"/>
          <ac:picMkLst>
            <pc:docMk/>
            <pc:sldMk cId="1376991281" sldId="271"/>
            <ac:picMk id="2056" creationId="{7F714B6D-5487-FCD9-6574-455FC63FE56A}"/>
          </ac:picMkLst>
        </pc:picChg>
        <pc:picChg chg="add mod">
          <ac:chgData name="Павел Кислый" userId="dfda63a45307a444" providerId="LiveId" clId="{1B0B329B-02CB-4318-A21A-5384422B4362}" dt="2023-10-02T07:18:20.167" v="345" actId="1076"/>
          <ac:picMkLst>
            <pc:docMk/>
            <pc:sldMk cId="1376991281" sldId="271"/>
            <ac:picMk id="3074" creationId="{BC2AD986-4684-46A3-3BA0-3819A7204C4A}"/>
          </ac:picMkLst>
        </pc:picChg>
        <pc:picChg chg="add mod">
          <ac:chgData name="Павел Кислый" userId="dfda63a45307a444" providerId="LiveId" clId="{1B0B329B-02CB-4318-A21A-5384422B4362}" dt="2023-10-02T07:22:02.989" v="348" actId="1076"/>
          <ac:picMkLst>
            <pc:docMk/>
            <pc:sldMk cId="1376991281" sldId="271"/>
            <ac:picMk id="3076" creationId="{3A9D651C-4FA6-C87F-8D80-3687C01C7336}"/>
          </ac:picMkLst>
        </pc:picChg>
        <pc:picChg chg="add mod">
          <ac:chgData name="Павел Кислый" userId="dfda63a45307a444" providerId="LiveId" clId="{1B0B329B-02CB-4318-A21A-5384422B4362}" dt="2023-10-02T07:28:18.460" v="364" actId="14100"/>
          <ac:picMkLst>
            <pc:docMk/>
            <pc:sldMk cId="1376991281" sldId="271"/>
            <ac:picMk id="3078" creationId="{A2FD6807-56B1-4009-811B-1D17535A00B1}"/>
          </ac:picMkLst>
        </pc:picChg>
        <pc:picChg chg="add mod">
          <ac:chgData name="Павел Кислый" userId="dfda63a45307a444" providerId="LiveId" clId="{1B0B329B-02CB-4318-A21A-5384422B4362}" dt="2023-10-02T07:28:02.058" v="360" actId="1076"/>
          <ac:picMkLst>
            <pc:docMk/>
            <pc:sldMk cId="1376991281" sldId="271"/>
            <ac:picMk id="3080" creationId="{2DB61ABA-2759-ECC2-538B-6601F54B74BF}"/>
          </ac:picMkLst>
        </pc:picChg>
      </pc:sldChg>
      <pc:sldChg chg="addSp delSp modSp del mod modClrScheme chgLayout">
        <pc:chgData name="Павел Кислый" userId="dfda63a45307a444" providerId="LiveId" clId="{1B0B329B-02CB-4318-A21A-5384422B4362}" dt="2023-10-02T12:10:58.485" v="2684" actId="2696"/>
        <pc:sldMkLst>
          <pc:docMk/>
          <pc:sldMk cId="3234487010" sldId="272"/>
        </pc:sldMkLst>
        <pc:spChg chg="add del mod">
          <ac:chgData name="Павел Кислый" userId="dfda63a45307a444" providerId="LiveId" clId="{1B0B329B-02CB-4318-A21A-5384422B4362}" dt="2023-10-02T11:12:44.813" v="1183" actId="700"/>
          <ac:spMkLst>
            <pc:docMk/>
            <pc:sldMk cId="3234487010" sldId="272"/>
            <ac:spMk id="2" creationId="{98910481-07D2-E723-39ED-BBACD58A80B5}"/>
          </ac:spMkLst>
        </pc:spChg>
        <pc:spChg chg="add del mod">
          <ac:chgData name="Павел Кислый" userId="dfda63a45307a444" providerId="LiveId" clId="{1B0B329B-02CB-4318-A21A-5384422B4362}" dt="2023-10-02T11:12:44.813" v="1183" actId="700"/>
          <ac:spMkLst>
            <pc:docMk/>
            <pc:sldMk cId="3234487010" sldId="272"/>
            <ac:spMk id="3" creationId="{3A7E91DF-5982-374D-4F7F-22EC60D6C547}"/>
          </ac:spMkLst>
        </pc:spChg>
        <pc:spChg chg="add del mod">
          <ac:chgData name="Павел Кислый" userId="dfda63a45307a444" providerId="LiveId" clId="{1B0B329B-02CB-4318-A21A-5384422B4362}" dt="2023-10-02T11:12:44.813" v="1183" actId="700"/>
          <ac:spMkLst>
            <pc:docMk/>
            <pc:sldMk cId="3234487010" sldId="272"/>
            <ac:spMk id="4" creationId="{B328AEE2-723C-9E32-A521-45F44638624D}"/>
          </ac:spMkLst>
        </pc:spChg>
        <pc:spChg chg="add del mod">
          <ac:chgData name="Павел Кислый" userId="dfda63a45307a444" providerId="LiveId" clId="{1B0B329B-02CB-4318-A21A-5384422B4362}" dt="2023-10-02T11:12:44.813" v="1183" actId="700"/>
          <ac:spMkLst>
            <pc:docMk/>
            <pc:sldMk cId="3234487010" sldId="272"/>
            <ac:spMk id="5" creationId="{E4210D6D-3FB9-5CB8-E5A7-A2AA3FBC110B}"/>
          </ac:spMkLst>
        </pc:spChg>
        <pc:spChg chg="add del mod">
          <ac:chgData name="Павел Кислый" userId="dfda63a45307a444" providerId="LiveId" clId="{1B0B329B-02CB-4318-A21A-5384422B4362}" dt="2023-10-02T11:12:44.813" v="1183" actId="700"/>
          <ac:spMkLst>
            <pc:docMk/>
            <pc:sldMk cId="3234487010" sldId="272"/>
            <ac:spMk id="7" creationId="{A3D5EC61-20C1-64CF-EE4E-1168513846E2}"/>
          </ac:spMkLst>
        </pc:spChg>
        <pc:picChg chg="del">
          <ac:chgData name="Павел Кислый" userId="dfda63a45307a444" providerId="LiveId" clId="{1B0B329B-02CB-4318-A21A-5384422B4362}" dt="2023-10-02T07:58:48.686" v="381" actId="21"/>
          <ac:picMkLst>
            <pc:docMk/>
            <pc:sldMk cId="3234487010" sldId="272"/>
            <ac:picMk id="6" creationId="{0CE23D8B-1297-3DAD-78AA-7C1AFBF3A3D0}"/>
          </ac:picMkLst>
        </pc:picChg>
        <pc:picChg chg="del">
          <ac:chgData name="Павел Кислый" userId="dfda63a45307a444" providerId="LiveId" clId="{1B0B329B-02CB-4318-A21A-5384422B4362}" dt="2023-10-02T07:58:38.575" v="377" actId="21"/>
          <ac:picMkLst>
            <pc:docMk/>
            <pc:sldMk cId="3234487010" sldId="272"/>
            <ac:picMk id="3074" creationId="{BC2AD986-4684-46A3-3BA0-3819A7204C4A}"/>
          </ac:picMkLst>
        </pc:picChg>
        <pc:picChg chg="del">
          <ac:chgData name="Павел Кислый" userId="dfda63a45307a444" providerId="LiveId" clId="{1B0B329B-02CB-4318-A21A-5384422B4362}" dt="2023-10-02T07:58:40.857" v="378" actId="21"/>
          <ac:picMkLst>
            <pc:docMk/>
            <pc:sldMk cId="3234487010" sldId="272"/>
            <ac:picMk id="3076" creationId="{3A9D651C-4FA6-C87F-8D80-3687C01C7336}"/>
          </ac:picMkLst>
        </pc:picChg>
        <pc:picChg chg="del">
          <ac:chgData name="Павел Кислый" userId="dfda63a45307a444" providerId="LiveId" clId="{1B0B329B-02CB-4318-A21A-5384422B4362}" dt="2023-10-02T07:58:46.673" v="380" actId="21"/>
          <ac:picMkLst>
            <pc:docMk/>
            <pc:sldMk cId="3234487010" sldId="272"/>
            <ac:picMk id="3078" creationId="{A2FD6807-56B1-4009-811B-1D17535A00B1}"/>
          </ac:picMkLst>
        </pc:picChg>
        <pc:picChg chg="del">
          <ac:chgData name="Павел Кислый" userId="dfda63a45307a444" providerId="LiveId" clId="{1B0B329B-02CB-4318-A21A-5384422B4362}" dt="2023-10-02T07:58:44.025" v="379" actId="21"/>
          <ac:picMkLst>
            <pc:docMk/>
            <pc:sldMk cId="3234487010" sldId="272"/>
            <ac:picMk id="3080" creationId="{2DB61ABA-2759-ECC2-538B-6601F54B74BF}"/>
          </ac:picMkLst>
        </pc:picChg>
      </pc:sldChg>
      <pc:sldChg chg="new del">
        <pc:chgData name="Павел Кислый" userId="dfda63a45307a444" providerId="LiveId" clId="{1B0B329B-02CB-4318-A21A-5384422B4362}" dt="2023-10-02T08:05:24.624" v="383" actId="680"/>
        <pc:sldMkLst>
          <pc:docMk/>
          <pc:sldMk cId="2524350085" sldId="273"/>
        </pc:sldMkLst>
      </pc:sldChg>
      <pc:sldChg chg="del">
        <pc:chgData name="Павел Кислый" userId="dfda63a45307a444" providerId="LiveId" clId="{1B0B329B-02CB-4318-A21A-5384422B4362}" dt="2023-10-02T06:28:10.176" v="3" actId="47"/>
        <pc:sldMkLst>
          <pc:docMk/>
          <pc:sldMk cId="693952233" sldId="308"/>
        </pc:sldMkLst>
      </pc:sldChg>
      <pc:sldChg chg="del">
        <pc:chgData name="Павел Кислый" userId="dfda63a45307a444" providerId="LiveId" clId="{1B0B329B-02CB-4318-A21A-5384422B4362}" dt="2023-10-02T06:28:11.595" v="5" actId="47"/>
        <pc:sldMkLst>
          <pc:docMk/>
          <pc:sldMk cId="1559022473" sldId="309"/>
        </pc:sldMkLst>
      </pc:sldChg>
      <pc:sldChg chg="del">
        <pc:chgData name="Павел Кислый" userId="dfda63a45307a444" providerId="LiveId" clId="{1B0B329B-02CB-4318-A21A-5384422B4362}" dt="2023-10-02T06:28:14.456" v="9" actId="47"/>
        <pc:sldMkLst>
          <pc:docMk/>
          <pc:sldMk cId="21660068" sldId="311"/>
        </pc:sldMkLst>
      </pc:sldChg>
      <pc:sldChg chg="del">
        <pc:chgData name="Павел Кислый" userId="dfda63a45307a444" providerId="LiveId" clId="{1B0B329B-02CB-4318-A21A-5384422B4362}" dt="2023-10-02T06:28:07.918" v="1" actId="47"/>
        <pc:sldMkLst>
          <pc:docMk/>
          <pc:sldMk cId="1901587697" sldId="314"/>
        </pc:sldMkLst>
      </pc:sldChg>
      <pc:sldChg chg="del">
        <pc:chgData name="Павел Кислый" userId="dfda63a45307a444" providerId="LiveId" clId="{1B0B329B-02CB-4318-A21A-5384422B4362}" dt="2023-10-02T06:28:10.809" v="4" actId="47"/>
        <pc:sldMkLst>
          <pc:docMk/>
          <pc:sldMk cId="264613255" sldId="315"/>
        </pc:sldMkLst>
      </pc:sldChg>
      <pc:sldChg chg="modSp del mod">
        <pc:chgData name="Павел Кислый" userId="dfda63a45307a444" providerId="LiveId" clId="{1B0B329B-02CB-4318-A21A-5384422B4362}" dt="2023-10-02T08:09:07.860" v="797" actId="5793"/>
        <pc:sldMkLst>
          <pc:docMk/>
          <pc:sldMk cId="1515454027" sldId="317"/>
        </pc:sldMkLst>
        <pc:spChg chg="mod">
          <ac:chgData name="Павел Кислый" userId="dfda63a45307a444" providerId="LiveId" clId="{1B0B329B-02CB-4318-A21A-5384422B4362}" dt="2023-10-02T08:07:13.870" v="484" actId="20577"/>
          <ac:spMkLst>
            <pc:docMk/>
            <pc:sldMk cId="1515454027" sldId="317"/>
            <ac:spMk id="3" creationId="{76827AF0-A1FD-43AC-A406-8CC37BF26E68}"/>
          </ac:spMkLst>
        </pc:spChg>
        <pc:spChg chg="mod">
          <ac:chgData name="Павел Кислый" userId="dfda63a45307a444" providerId="LiveId" clId="{1B0B329B-02CB-4318-A21A-5384422B4362}" dt="2023-10-02T08:09:07.860" v="797" actId="5793"/>
          <ac:spMkLst>
            <pc:docMk/>
            <pc:sldMk cId="1515454027" sldId="317"/>
            <ac:spMk id="4" creationId="{00000000-0000-0000-0000-000000000000}"/>
          </ac:spMkLst>
        </pc:spChg>
      </pc:sldChg>
      <pc:sldChg chg="modSp mod">
        <pc:chgData name="Павел Кислый" userId="dfda63a45307a444" providerId="LiveId" clId="{1B0B329B-02CB-4318-A21A-5384422B4362}" dt="2023-10-02T11:47:38.578" v="2222" actId="20577"/>
        <pc:sldMkLst>
          <pc:docMk/>
          <pc:sldMk cId="607455092" sldId="318"/>
        </pc:sldMkLst>
        <pc:spChg chg="mod">
          <ac:chgData name="Павел Кислый" userId="dfda63a45307a444" providerId="LiveId" clId="{1B0B329B-02CB-4318-A21A-5384422B4362}" dt="2023-10-02T11:47:38.578" v="2222" actId="20577"/>
          <ac:spMkLst>
            <pc:docMk/>
            <pc:sldMk cId="607455092" sldId="318"/>
            <ac:spMk id="3" creationId="{76827AF0-A1FD-43AC-A406-8CC37BF26E68}"/>
          </ac:spMkLst>
        </pc:spChg>
      </pc:sldChg>
      <pc:sldChg chg="modSp del mod">
        <pc:chgData name="Павел Кислый" userId="dfda63a45307a444" providerId="LiveId" clId="{1B0B329B-02CB-4318-A21A-5384422B4362}" dt="2023-10-02T11:47:16.885" v="2219" actId="2696"/>
        <pc:sldMkLst>
          <pc:docMk/>
          <pc:sldMk cId="2466543794" sldId="318"/>
        </pc:sldMkLst>
        <pc:spChg chg="mod">
          <ac:chgData name="Павел Кислый" userId="dfda63a45307a444" providerId="LiveId" clId="{1B0B329B-02CB-4318-A21A-5384422B4362}" dt="2023-10-02T10:49:08.745" v="838" actId="20577"/>
          <ac:spMkLst>
            <pc:docMk/>
            <pc:sldMk cId="2466543794" sldId="318"/>
            <ac:spMk id="3" creationId="{76827AF0-A1FD-43AC-A406-8CC37BF26E68}"/>
          </ac:spMkLst>
        </pc:spChg>
        <pc:spChg chg="mod">
          <ac:chgData name="Павел Кислый" userId="dfda63a45307a444" providerId="LiveId" clId="{1B0B329B-02CB-4318-A21A-5384422B4362}" dt="2023-10-02T11:46:42.686" v="2218" actId="20577"/>
          <ac:spMkLst>
            <pc:docMk/>
            <pc:sldMk cId="2466543794" sldId="318"/>
            <ac:spMk id="4" creationId="{00000000-0000-0000-0000-000000000000}"/>
          </ac:spMkLst>
        </pc:spChg>
      </pc:sldChg>
      <pc:sldChg chg="del">
        <pc:chgData name="Павел Кислый" userId="dfda63a45307a444" providerId="LiveId" clId="{1B0B329B-02CB-4318-A21A-5384422B4362}" dt="2023-10-02T06:28:09.074" v="2" actId="47"/>
        <pc:sldMkLst>
          <pc:docMk/>
          <pc:sldMk cId="3675094941" sldId="318"/>
        </pc:sldMkLst>
      </pc:sldChg>
      <pc:sldChg chg="addSp delSp modSp mod modClrScheme chgLayout">
        <pc:chgData name="Павел Кислый" userId="dfda63a45307a444" providerId="LiveId" clId="{1B0B329B-02CB-4318-A21A-5384422B4362}" dt="2023-10-02T11:10:18.286" v="1176" actId="700"/>
        <pc:sldMkLst>
          <pc:docMk/>
          <pc:sldMk cId="543153776" sldId="319"/>
        </pc:sldMkLst>
        <pc:spChg chg="mod">
          <ac:chgData name="Павел Кислый" userId="dfda63a45307a444" providerId="LiveId" clId="{1B0B329B-02CB-4318-A21A-5384422B4362}" dt="2023-10-02T10:57:12.356" v="980" actId="20577"/>
          <ac:spMkLst>
            <pc:docMk/>
            <pc:sldMk cId="543153776" sldId="319"/>
            <ac:spMk id="3" creationId="{76827AF0-A1FD-43AC-A406-8CC37BF26E68}"/>
          </ac:spMkLst>
        </pc:spChg>
        <pc:spChg chg="mod">
          <ac:chgData name="Павел Кислый" userId="dfda63a45307a444" providerId="LiveId" clId="{1B0B329B-02CB-4318-A21A-5384422B4362}" dt="2023-10-02T11:02:31.256" v="1165" actId="14100"/>
          <ac:spMkLst>
            <pc:docMk/>
            <pc:sldMk cId="543153776" sldId="319"/>
            <ac:spMk id="4" creationId="{00000000-0000-0000-0000-000000000000}"/>
          </ac:spMkLst>
        </pc:spChg>
        <pc:spChg chg="add del mod ord">
          <ac:chgData name="Павел Кислый" userId="dfda63a45307a444" providerId="LiveId" clId="{1B0B329B-02CB-4318-A21A-5384422B4362}" dt="2023-10-02T11:10:18.286" v="1176" actId="700"/>
          <ac:spMkLst>
            <pc:docMk/>
            <pc:sldMk cId="543153776" sldId="319"/>
            <ac:spMk id="8" creationId="{4F53CA8A-8914-3767-F4B5-B781A71E3D9B}"/>
          </ac:spMkLst>
        </pc:spChg>
        <pc:spChg chg="add del mod ord">
          <ac:chgData name="Павел Кислый" userId="dfda63a45307a444" providerId="LiveId" clId="{1B0B329B-02CB-4318-A21A-5384422B4362}" dt="2023-10-02T11:10:18.286" v="1176" actId="700"/>
          <ac:spMkLst>
            <pc:docMk/>
            <pc:sldMk cId="543153776" sldId="319"/>
            <ac:spMk id="9" creationId="{D0747D1B-2463-9D33-22A3-5093D563244B}"/>
          </ac:spMkLst>
        </pc:spChg>
        <pc:picChg chg="add del mod">
          <ac:chgData name="Павел Кислый" userId="dfda63a45307a444" providerId="LiveId" clId="{1B0B329B-02CB-4318-A21A-5384422B4362}" dt="2023-10-02T11:04:49.348" v="1169" actId="22"/>
          <ac:picMkLst>
            <pc:docMk/>
            <pc:sldMk cId="543153776" sldId="319"/>
            <ac:picMk id="5" creationId="{E547FF70-B969-C88F-65DB-221FC73D5F1F}"/>
          </ac:picMkLst>
        </pc:picChg>
        <pc:picChg chg="add mod">
          <ac:chgData name="Павел Кислый" userId="dfda63a45307a444" providerId="LiveId" clId="{1B0B329B-02CB-4318-A21A-5384422B4362}" dt="2023-10-02T11:05:50.416" v="1171" actId="1076"/>
          <ac:picMkLst>
            <pc:docMk/>
            <pc:sldMk cId="543153776" sldId="319"/>
            <ac:picMk id="7" creationId="{1E43B586-BD30-815F-E26A-0ACE3CC4FA43}"/>
          </ac:picMkLst>
        </pc:picChg>
      </pc:sldChg>
      <pc:sldChg chg="del">
        <pc:chgData name="Павел Кислый" userId="dfda63a45307a444" providerId="LiveId" clId="{1B0B329B-02CB-4318-A21A-5384422B4362}" dt="2023-10-02T06:28:12.999" v="7" actId="47"/>
        <pc:sldMkLst>
          <pc:docMk/>
          <pc:sldMk cId="2796937803" sldId="319"/>
        </pc:sldMkLst>
      </pc:sldChg>
      <pc:sldChg chg="new del">
        <pc:chgData name="Павел Кислый" userId="dfda63a45307a444" providerId="LiveId" clId="{1B0B329B-02CB-4318-A21A-5384422B4362}" dt="2023-10-02T11:09:56.703" v="1173" actId="680"/>
        <pc:sldMkLst>
          <pc:docMk/>
          <pc:sldMk cId="99472953" sldId="320"/>
        </pc:sldMkLst>
      </pc:sldChg>
      <pc:sldChg chg="new del">
        <pc:chgData name="Павел Кислый" userId="dfda63a45307a444" providerId="LiveId" clId="{1B0B329B-02CB-4318-A21A-5384422B4362}" dt="2023-10-02T11:11:47.890" v="1180" actId="680"/>
        <pc:sldMkLst>
          <pc:docMk/>
          <pc:sldMk cId="398148105" sldId="320"/>
        </pc:sldMkLst>
      </pc:sldChg>
      <pc:sldChg chg="new del">
        <pc:chgData name="Павел Кислый" userId="dfda63a45307a444" providerId="LiveId" clId="{1B0B329B-02CB-4318-A21A-5384422B4362}" dt="2023-10-02T11:11:30.250" v="1178" actId="680"/>
        <pc:sldMkLst>
          <pc:docMk/>
          <pc:sldMk cId="2882324374" sldId="320"/>
        </pc:sldMkLst>
      </pc:sldChg>
      <pc:sldChg chg="modSp mod">
        <pc:chgData name="Павел Кислый" userId="dfda63a45307a444" providerId="LiveId" clId="{1B0B329B-02CB-4318-A21A-5384422B4362}" dt="2023-10-02T11:18:48.185" v="1645" actId="20577"/>
        <pc:sldMkLst>
          <pc:docMk/>
          <pc:sldMk cId="4238795436" sldId="320"/>
        </pc:sldMkLst>
        <pc:spChg chg="mod">
          <ac:chgData name="Павел Кислый" userId="dfda63a45307a444" providerId="LiveId" clId="{1B0B329B-02CB-4318-A21A-5384422B4362}" dt="2023-10-02T11:14:12.888" v="1245"/>
          <ac:spMkLst>
            <pc:docMk/>
            <pc:sldMk cId="4238795436" sldId="320"/>
            <ac:spMk id="3" creationId="{76827AF0-A1FD-43AC-A406-8CC37BF26E68}"/>
          </ac:spMkLst>
        </pc:spChg>
        <pc:spChg chg="mod">
          <ac:chgData name="Павел Кислый" userId="dfda63a45307a444" providerId="LiveId" clId="{1B0B329B-02CB-4318-A21A-5384422B4362}" dt="2023-10-02T11:18:48.185" v="1645" actId="20577"/>
          <ac:spMkLst>
            <pc:docMk/>
            <pc:sldMk cId="4238795436" sldId="320"/>
            <ac:spMk id="4" creationId="{00000000-0000-0000-0000-000000000000}"/>
          </ac:spMkLst>
        </pc:spChg>
      </pc:sldChg>
      <pc:sldChg chg="modSp mod">
        <pc:chgData name="Павел Кислый" userId="dfda63a45307a444" providerId="LiveId" clId="{1B0B329B-02CB-4318-A21A-5384422B4362}" dt="2023-10-02T11:22:58.113" v="2195" actId="20577"/>
        <pc:sldMkLst>
          <pc:docMk/>
          <pc:sldMk cId="697671732" sldId="321"/>
        </pc:sldMkLst>
        <pc:spChg chg="mod">
          <ac:chgData name="Павел Кислый" userId="dfda63a45307a444" providerId="LiveId" clId="{1B0B329B-02CB-4318-A21A-5384422B4362}" dt="2023-10-02T11:22:58.113" v="2195" actId="20577"/>
          <ac:spMkLst>
            <pc:docMk/>
            <pc:sldMk cId="697671732" sldId="321"/>
            <ac:spMk id="4" creationId="{00000000-0000-0000-0000-000000000000}"/>
          </ac:spMkLst>
        </pc:spChg>
      </pc:sldChg>
      <pc:sldChg chg="modSp mod">
        <pc:chgData name="Павел Кислый" userId="dfda63a45307a444" providerId="LiveId" clId="{1B0B329B-02CB-4318-A21A-5384422B4362}" dt="2023-10-02T12:16:38.512" v="2860" actId="313"/>
        <pc:sldMkLst>
          <pc:docMk/>
          <pc:sldMk cId="1648316766" sldId="322"/>
        </pc:sldMkLst>
        <pc:spChg chg="mod">
          <ac:chgData name="Павел Кислый" userId="dfda63a45307a444" providerId="LiveId" clId="{1B0B329B-02CB-4318-A21A-5384422B4362}" dt="2023-10-02T12:16:38.512" v="2860" actId="313"/>
          <ac:spMkLst>
            <pc:docMk/>
            <pc:sldMk cId="1648316766" sldId="322"/>
            <ac:spMk id="3" creationId="{76827AF0-A1FD-43AC-A406-8CC37BF26E68}"/>
          </ac:spMkLst>
        </pc:spChg>
        <pc:spChg chg="mod">
          <ac:chgData name="Павел Кислый" userId="dfda63a45307a444" providerId="LiveId" clId="{1B0B329B-02CB-4318-A21A-5384422B4362}" dt="2023-10-02T11:59:35.216" v="2620" actId="20577"/>
          <ac:spMkLst>
            <pc:docMk/>
            <pc:sldMk cId="1648316766" sldId="322"/>
            <ac:spMk id="4" creationId="{00000000-0000-0000-0000-000000000000}"/>
          </ac:spMkLst>
        </pc:spChg>
      </pc:sldChg>
      <pc:sldChg chg="modSp new mod">
        <pc:chgData name="Павел Кислый" userId="dfda63a45307a444" providerId="LiveId" clId="{1B0B329B-02CB-4318-A21A-5384422B4362}" dt="2023-10-02T12:11:48.592" v="2786" actId="20577"/>
        <pc:sldMkLst>
          <pc:docMk/>
          <pc:sldMk cId="2838571167" sldId="323"/>
        </pc:sldMkLst>
        <pc:spChg chg="mod">
          <ac:chgData name="Павел Кислый" userId="dfda63a45307a444" providerId="LiveId" clId="{1B0B329B-02CB-4318-A21A-5384422B4362}" dt="2023-10-02T12:11:48.592" v="2786" actId="20577"/>
          <ac:spMkLst>
            <pc:docMk/>
            <pc:sldMk cId="2838571167" sldId="323"/>
            <ac:spMk id="2" creationId="{CDE76B91-7786-ECCC-7E7A-432E2646FC27}"/>
          </ac:spMkLst>
        </pc:spChg>
      </pc:sldChg>
      <pc:sldMasterChg chg="delSldLayout">
        <pc:chgData name="Павел Кислый" userId="dfda63a45307a444" providerId="LiveId" clId="{1B0B329B-02CB-4318-A21A-5384422B4362}" dt="2023-10-02T06:28:14.456" v="9" actId="47"/>
        <pc:sldMasterMkLst>
          <pc:docMk/>
          <pc:sldMasterMk cId="607557990" sldId="2147483648"/>
        </pc:sldMasterMkLst>
        <pc:sldLayoutChg chg="del">
          <pc:chgData name="Павел Кислый" userId="dfda63a45307a444" providerId="LiveId" clId="{1B0B329B-02CB-4318-A21A-5384422B4362}" dt="2023-10-02T06:28:14.456" v="9" actId="47"/>
          <pc:sldLayoutMkLst>
            <pc:docMk/>
            <pc:sldMasterMk cId="607557990" sldId="2147483648"/>
            <pc:sldLayoutMk cId="359620248" sldId="2147483654"/>
          </pc:sldLayoutMkLst>
        </pc:sldLayoutChg>
        <pc:sldLayoutChg chg="del">
          <pc:chgData name="Павел Кислый" userId="dfda63a45307a444" providerId="LiveId" clId="{1B0B329B-02CB-4318-A21A-5384422B4362}" dt="2023-10-02T06:28:12.366" v="6" actId="47"/>
          <pc:sldLayoutMkLst>
            <pc:docMk/>
            <pc:sldMasterMk cId="607557990" sldId="2147483648"/>
            <pc:sldLayoutMk cId="2748075403" sldId="21474836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FF8C7-C57D-4492-855C-AD914604A572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71528-B6E9-4397-B8DB-FB98764CB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06" algn="l" defTabSz="913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09" algn="l" defTabSz="913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12" algn="l" defTabSz="913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15" algn="l" defTabSz="913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18" algn="l" defTabSz="913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321" algn="l" defTabSz="913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224" algn="l" defTabSz="9138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8"/>
            <a:ext cx="7772400" cy="1470025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64359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A1CA22-A2E7-46D9-8A5B-5A4B32A365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309" y="485775"/>
            <a:ext cx="1992847" cy="588645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662144D-BFFA-4B4C-BD9A-DDB9AD257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9156" y="485775"/>
            <a:ext cx="1992847" cy="588645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8DCF79-7C12-4EE4-B377-E5D1CE3631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3" y="485775"/>
            <a:ext cx="1992847" cy="588645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0BA5F7F-E14B-4487-8788-8F182B3309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64849" y="485775"/>
            <a:ext cx="1992847" cy="588645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5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84B905-8BF0-4A76-9E10-57BE3387F891}"/>
              </a:ext>
            </a:extLst>
          </p:cNvPr>
          <p:cNvSpPr/>
          <p:nvPr userDrawn="1"/>
        </p:nvSpPr>
        <p:spPr>
          <a:xfrm>
            <a:off x="586307" y="647700"/>
            <a:ext cx="7971387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9" tIns="17128" rIns="34259" bIns="17128" rtlCol="0" anchor="ctr"/>
          <a:lstStyle/>
          <a:p>
            <a:pPr algn="ctr" defTabSz="171293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0A452D-DFE3-48E8-956D-B964AE99D0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878" y="1057275"/>
            <a:ext cx="3528553" cy="4705350"/>
          </a:xfrm>
          <a:custGeom>
            <a:avLst/>
            <a:gdLst>
              <a:gd name="connsiteX0" fmla="*/ 0 w 9410700"/>
              <a:gd name="connsiteY0" fmla="*/ 0 h 9410700"/>
              <a:gd name="connsiteX1" fmla="*/ 9410700 w 9410700"/>
              <a:gd name="connsiteY1" fmla="*/ 0 h 9410700"/>
              <a:gd name="connsiteX2" fmla="*/ 9410700 w 9410700"/>
              <a:gd name="connsiteY2" fmla="*/ 9410700 h 9410700"/>
              <a:gd name="connsiteX3" fmla="*/ 0 w 9410700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700" h="9410700">
                <a:moveTo>
                  <a:pt x="0" y="0"/>
                </a:moveTo>
                <a:lnTo>
                  <a:pt x="9410700" y="0"/>
                </a:lnTo>
                <a:lnTo>
                  <a:pt x="9410700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D63369-5C3A-4822-ACB3-46071185D7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0570" y="1057275"/>
            <a:ext cx="3528553" cy="4705350"/>
          </a:xfrm>
          <a:custGeom>
            <a:avLst/>
            <a:gdLst>
              <a:gd name="connsiteX0" fmla="*/ 0 w 9410699"/>
              <a:gd name="connsiteY0" fmla="*/ 0 h 9410700"/>
              <a:gd name="connsiteX1" fmla="*/ 9410699 w 9410699"/>
              <a:gd name="connsiteY1" fmla="*/ 0 h 9410700"/>
              <a:gd name="connsiteX2" fmla="*/ 9410699 w 9410699"/>
              <a:gd name="connsiteY2" fmla="*/ 9410700 h 9410700"/>
              <a:gd name="connsiteX3" fmla="*/ 0 w 9410699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699" h="9410700">
                <a:moveTo>
                  <a:pt x="0" y="0"/>
                </a:moveTo>
                <a:lnTo>
                  <a:pt x="9410699" y="0"/>
                </a:lnTo>
                <a:lnTo>
                  <a:pt x="9410699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2C1527C-1238-4997-83A0-B93C0C1A11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5810" y="776288"/>
            <a:ext cx="1946191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C28264-6FA4-467B-BDE9-EC8733C2D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5311" y="776287"/>
            <a:ext cx="3892383" cy="5314950"/>
          </a:xfrm>
          <a:custGeom>
            <a:avLst/>
            <a:gdLst>
              <a:gd name="connsiteX0" fmla="*/ 0 w 10381040"/>
              <a:gd name="connsiteY0" fmla="*/ 0 h 10629899"/>
              <a:gd name="connsiteX1" fmla="*/ 10381040 w 10381040"/>
              <a:gd name="connsiteY1" fmla="*/ 0 h 10629899"/>
              <a:gd name="connsiteX2" fmla="*/ 10381040 w 10381040"/>
              <a:gd name="connsiteY2" fmla="*/ 10629899 h 10629899"/>
              <a:gd name="connsiteX3" fmla="*/ 0 w 10381040"/>
              <a:gd name="connsiteY3" fmla="*/ 10629899 h 1062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1040" h="10629899">
                <a:moveTo>
                  <a:pt x="0" y="0"/>
                </a:moveTo>
                <a:lnTo>
                  <a:pt x="10381040" y="0"/>
                </a:lnTo>
                <a:lnTo>
                  <a:pt x="10381040" y="10629899"/>
                </a:lnTo>
                <a:lnTo>
                  <a:pt x="0" y="106298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43876E8-A094-40A5-860F-FA8679BF4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25810" y="3495977"/>
            <a:ext cx="1946191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87560AE-CEDB-48AC-B2BF-85B52DE0F1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6307" y="3495977"/>
            <a:ext cx="1946191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6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586307" y="647700"/>
            <a:ext cx="7971387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9" tIns="17128" rIns="34259" bIns="17128" rtlCol="0" anchor="ctr"/>
          <a:lstStyle/>
          <a:p>
            <a:pPr algn="ctr" defTabSz="171293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13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3F5516-0B38-4D10-8A01-707E02BE0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-8246054"/>
            <a:ext cx="7971387" cy="14616112"/>
          </a:xfrm>
          <a:custGeom>
            <a:avLst/>
            <a:gdLst>
              <a:gd name="connsiteX0" fmla="*/ 0 w 21259801"/>
              <a:gd name="connsiteY0" fmla="*/ 0 h 29232224"/>
              <a:gd name="connsiteX1" fmla="*/ 21259801 w 21259801"/>
              <a:gd name="connsiteY1" fmla="*/ 0 h 29232224"/>
              <a:gd name="connsiteX2" fmla="*/ 21259801 w 21259801"/>
              <a:gd name="connsiteY2" fmla="*/ 2133600 h 29232224"/>
              <a:gd name="connsiteX3" fmla="*/ 21259801 w 21259801"/>
              <a:gd name="connsiteY3" fmla="*/ 10972800 h 29232224"/>
              <a:gd name="connsiteX4" fmla="*/ 21259801 w 21259801"/>
              <a:gd name="connsiteY4" fmla="*/ 29232224 h 29232224"/>
              <a:gd name="connsiteX5" fmla="*/ 0 w 21259801"/>
              <a:gd name="connsiteY5" fmla="*/ 29232224 h 292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9801" h="29232224">
                <a:moveTo>
                  <a:pt x="0" y="0"/>
                </a:moveTo>
                <a:lnTo>
                  <a:pt x="21259801" y="0"/>
                </a:lnTo>
                <a:lnTo>
                  <a:pt x="21259801" y="2133600"/>
                </a:lnTo>
                <a:lnTo>
                  <a:pt x="21259801" y="10972800"/>
                </a:lnTo>
                <a:lnTo>
                  <a:pt x="21259801" y="29232224"/>
                </a:lnTo>
                <a:lnTo>
                  <a:pt x="0" y="2923222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ln>
            <a:noFill/>
          </a:ln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1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5E-6 L 5.55112E-17 1.32119 " pathEditMode="relative" rAng="0" ptsTypes="AA">
                                      <p:cBhvr>
                                        <p:cTn id="6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586307" y="666750"/>
            <a:ext cx="7971387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9" tIns="17128" rIns="34259" bIns="17128" rtlCol="0" anchor="ctr"/>
          <a:lstStyle/>
          <a:p>
            <a:pPr algn="ctr" defTabSz="171293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2263DCA-1DEE-49D2-80CB-CF9032EF06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5708" y="1340750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43896C4-BC14-436C-ADB0-09DC41D72F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7048" y="1340750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1AA56A-4341-4938-9A18-9B4699C88F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98387" y="1340750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AF6D4B1-9881-4261-92C1-B717CE6B51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29726" y="1340750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E6DD8C9-03BB-49E3-A9B8-A0EFEABFBD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35708" y="3469191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FAB2594-68AE-46A3-9D9A-148C9A705C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67048" y="3469191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DF9FA7A-DB60-4682-8CAB-2AC84C80FA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98387" y="3469191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6669351-C444-4EC3-976D-DAFD767ED9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29726" y="3469191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586307" y="647700"/>
            <a:ext cx="7971387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9" tIns="17128" rIns="34259" bIns="17128" rtlCol="0" anchor="ctr"/>
          <a:lstStyle/>
          <a:p>
            <a:pPr algn="ctr" defTabSz="171293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D3B56C-6673-4097-B43C-40AB7C20E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2844" y="1193177"/>
            <a:ext cx="1856070" cy="2071688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AD6E42-B8ED-45FE-80BA-270BE28BE3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95086" y="1193177"/>
            <a:ext cx="1856070" cy="2071688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B2CF020-4972-4FDF-8E27-E1B874D064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92844" y="3593136"/>
            <a:ext cx="1856070" cy="2071688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EDE4E0-4295-4EC1-B674-5609175C4D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95086" y="3593136"/>
            <a:ext cx="1856070" cy="2071688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485775"/>
            <a:ext cx="7971387" cy="588645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6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647700"/>
            <a:ext cx="7971387" cy="55245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C47BBF-5081-44C2-A39B-5B7D55A2CA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10" y="647700"/>
            <a:ext cx="3985693" cy="55245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9F983A-E9C3-445F-A7F1-45E2008FDC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4" y="3429000"/>
            <a:ext cx="1979103" cy="2743200"/>
          </a:xfrm>
          <a:custGeom>
            <a:avLst/>
            <a:gdLst>
              <a:gd name="connsiteX0" fmla="*/ 0 w 5278295"/>
              <a:gd name="connsiteY0" fmla="*/ 0 h 5486400"/>
              <a:gd name="connsiteX1" fmla="*/ 5278295 w 5278295"/>
              <a:gd name="connsiteY1" fmla="*/ 0 h 5486400"/>
              <a:gd name="connsiteX2" fmla="*/ 5278295 w 5278295"/>
              <a:gd name="connsiteY2" fmla="*/ 5486400 h 5486400"/>
              <a:gd name="connsiteX3" fmla="*/ 0 w 5278295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8295" h="5486400">
                <a:moveTo>
                  <a:pt x="0" y="0"/>
                </a:moveTo>
                <a:lnTo>
                  <a:pt x="5278295" y="0"/>
                </a:lnTo>
                <a:lnTo>
                  <a:pt x="5278295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/>
              <a:t>w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DE4FB34-EA53-468B-BEDD-E3F16B8A78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1104" y="647700"/>
            <a:ext cx="2006590" cy="2781300"/>
          </a:xfrm>
          <a:custGeom>
            <a:avLst/>
            <a:gdLst>
              <a:gd name="connsiteX0" fmla="*/ 0 w 5351604"/>
              <a:gd name="connsiteY0" fmla="*/ 0 h 5562600"/>
              <a:gd name="connsiteX1" fmla="*/ 5351604 w 5351604"/>
              <a:gd name="connsiteY1" fmla="*/ 0 h 5562600"/>
              <a:gd name="connsiteX2" fmla="*/ 5351604 w 5351604"/>
              <a:gd name="connsiteY2" fmla="*/ 5562600 h 5562600"/>
              <a:gd name="connsiteX3" fmla="*/ 0 w 5351604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1604" h="5562600">
                <a:moveTo>
                  <a:pt x="0" y="0"/>
                </a:moveTo>
                <a:lnTo>
                  <a:pt x="5351604" y="0"/>
                </a:lnTo>
                <a:lnTo>
                  <a:pt x="5351604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. БЕЛЫЙ ФОН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11760" y="188640"/>
            <a:ext cx="6480720" cy="418058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268763"/>
            <a:ext cx="6285384" cy="4525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7544" y="6448254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33067CA6-2D92-4602-87FB-B81B94BA46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3" hasCustomPrompt="1"/>
          </p:nvPr>
        </p:nvSpPr>
        <p:spPr>
          <a:xfrm>
            <a:off x="467544" y="1268760"/>
            <a:ext cx="1728192" cy="13681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4" hasCustomPrompt="1"/>
          </p:nvPr>
        </p:nvSpPr>
        <p:spPr>
          <a:xfrm>
            <a:off x="467544" y="2852936"/>
            <a:ext cx="1728192" cy="129614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5" hasCustomPrompt="1"/>
          </p:nvPr>
        </p:nvSpPr>
        <p:spPr>
          <a:xfrm>
            <a:off x="467544" y="4365104"/>
            <a:ext cx="1728192" cy="14401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316327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485775"/>
            <a:ext cx="7971387" cy="588645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93E20B-4C8A-4F59-B087-3A11D128B2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5345" y="2476037"/>
            <a:ext cx="1994930" cy="1908090"/>
          </a:xfrm>
          <a:custGeom>
            <a:avLst/>
            <a:gdLst>
              <a:gd name="connsiteX0" fmla="*/ 272846 w 5320506"/>
              <a:gd name="connsiteY0" fmla="*/ 0 h 5079337"/>
              <a:gd name="connsiteX1" fmla="*/ 5047660 w 5320506"/>
              <a:gd name="connsiteY1" fmla="*/ 0 h 5079337"/>
              <a:gd name="connsiteX2" fmla="*/ 5320506 w 5320506"/>
              <a:gd name="connsiteY2" fmla="*/ 272716 h 5079337"/>
              <a:gd name="connsiteX3" fmla="*/ 5320506 w 5320506"/>
              <a:gd name="connsiteY3" fmla="*/ 4806621 h 5079337"/>
              <a:gd name="connsiteX4" fmla="*/ 5047660 w 5320506"/>
              <a:gd name="connsiteY4" fmla="*/ 5079337 h 5079337"/>
              <a:gd name="connsiteX5" fmla="*/ 272846 w 5320506"/>
              <a:gd name="connsiteY5" fmla="*/ 5079337 h 5079337"/>
              <a:gd name="connsiteX6" fmla="*/ 0 w 5320506"/>
              <a:gd name="connsiteY6" fmla="*/ 4806621 h 5079337"/>
              <a:gd name="connsiteX7" fmla="*/ 0 w 5320506"/>
              <a:gd name="connsiteY7" fmla="*/ 272716 h 5079337"/>
              <a:gd name="connsiteX8" fmla="*/ 272846 w 5320506"/>
              <a:gd name="connsiteY8" fmla="*/ 0 h 507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0506" h="5079337">
                <a:moveTo>
                  <a:pt x="272846" y="0"/>
                </a:moveTo>
                <a:cubicBezTo>
                  <a:pt x="5047660" y="0"/>
                  <a:pt x="5047660" y="0"/>
                  <a:pt x="5047660" y="0"/>
                </a:cubicBezTo>
                <a:cubicBezTo>
                  <a:pt x="5197725" y="0"/>
                  <a:pt x="5320506" y="122722"/>
                  <a:pt x="5320506" y="272716"/>
                </a:cubicBezTo>
                <a:cubicBezTo>
                  <a:pt x="5320506" y="4806621"/>
                  <a:pt x="5320506" y="4806621"/>
                  <a:pt x="5320506" y="4806621"/>
                </a:cubicBezTo>
                <a:cubicBezTo>
                  <a:pt x="5320506" y="4956615"/>
                  <a:pt x="5197725" y="5079337"/>
                  <a:pt x="5047660" y="5079337"/>
                </a:cubicBezTo>
                <a:cubicBezTo>
                  <a:pt x="272846" y="5079337"/>
                  <a:pt x="272846" y="5079337"/>
                  <a:pt x="272846" y="5079337"/>
                </a:cubicBezTo>
                <a:cubicBezTo>
                  <a:pt x="122781" y="5079337"/>
                  <a:pt x="0" y="4956615"/>
                  <a:pt x="0" y="4806621"/>
                </a:cubicBezTo>
                <a:cubicBezTo>
                  <a:pt x="0" y="272716"/>
                  <a:pt x="0" y="272716"/>
                  <a:pt x="0" y="272716"/>
                </a:cubicBezTo>
                <a:cubicBezTo>
                  <a:pt x="0" y="122722"/>
                  <a:pt x="122781" y="0"/>
                  <a:pt x="27284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723900" dist="228600" dir="8100000" algn="tr" rotWithShape="0">
              <a:schemeClr val="accent1">
                <a:alpha val="40000"/>
              </a:schemeClr>
            </a:outerShdw>
          </a:effectLst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0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2025C71F-F630-406C-A334-0B61D0F62D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485775"/>
            <a:ext cx="3985694" cy="588645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D8B4229-4B33-4A0A-AF4B-FF49C5161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485775"/>
            <a:ext cx="4572000" cy="5886450"/>
          </a:xfrm>
          <a:custGeom>
            <a:avLst/>
            <a:gdLst>
              <a:gd name="connsiteX0" fmla="*/ 2264824 w 12193588"/>
              <a:gd name="connsiteY0" fmla="*/ 0 h 11049000"/>
              <a:gd name="connsiteX1" fmla="*/ 12193588 w 12193588"/>
              <a:gd name="connsiteY1" fmla="*/ 0 h 11049000"/>
              <a:gd name="connsiteX2" fmla="*/ 12193588 w 12193588"/>
              <a:gd name="connsiteY2" fmla="*/ 11049000 h 11049000"/>
              <a:gd name="connsiteX3" fmla="*/ 2264824 w 12193588"/>
              <a:gd name="connsiteY3" fmla="*/ 11049000 h 11049000"/>
              <a:gd name="connsiteX4" fmla="*/ 0 w 12193588"/>
              <a:gd name="connsiteY4" fmla="*/ 55245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8" h="11049000">
                <a:moveTo>
                  <a:pt x="2264824" y="0"/>
                </a:moveTo>
                <a:lnTo>
                  <a:pt x="12193588" y="0"/>
                </a:lnTo>
                <a:lnTo>
                  <a:pt x="12193588" y="11049000"/>
                </a:lnTo>
                <a:lnTo>
                  <a:pt x="2264824" y="11049000"/>
                </a:lnTo>
                <a:lnTo>
                  <a:pt x="0" y="55245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711200" dist="863600" dir="10800000" sx="94000" sy="94000" algn="r" rotWithShape="0">
              <a:schemeClr val="accent1">
                <a:lumMod val="50000"/>
                <a:alpha val="63000"/>
              </a:schemeClr>
            </a:outerShdw>
          </a:effectLst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990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84625-FC00-409A-89CA-74509D2E0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800" y="3495977"/>
            <a:ext cx="1946191" cy="278695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A64EF6-6AAD-4A8E-A2BA-D31872C0F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9800" y="584598"/>
            <a:ext cx="1946191" cy="278695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58EF59-6144-4377-881E-7F3DA3CB9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5309" y="575075"/>
            <a:ext cx="3878891" cy="5707855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9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A1CA22-A2E7-46D9-8A5B-5A4B32A365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308" y="485775"/>
            <a:ext cx="1992847" cy="588645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662144D-BFFA-4B4C-BD9A-DDB9AD257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9155" y="485775"/>
            <a:ext cx="1992847" cy="588645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8DCF79-7C12-4EE4-B377-E5D1CE3631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2" y="485775"/>
            <a:ext cx="1992847" cy="588645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0BA5F7F-E14B-4487-8788-8F182B3309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64848" y="485775"/>
            <a:ext cx="1992847" cy="588645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84B905-8BF0-4A76-9E10-57BE3387F891}"/>
              </a:ext>
            </a:extLst>
          </p:cNvPr>
          <p:cNvSpPr/>
          <p:nvPr userDrawn="1"/>
        </p:nvSpPr>
        <p:spPr>
          <a:xfrm>
            <a:off x="586307" y="647700"/>
            <a:ext cx="7971387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67" tIns="17132" rIns="34267" bIns="17132" rtlCol="0" anchor="ctr"/>
          <a:lstStyle/>
          <a:p>
            <a:pPr algn="ctr" defTabSz="171330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0A452D-DFE3-48E8-956D-B964AE99D0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878" y="1057275"/>
            <a:ext cx="3528553" cy="4705350"/>
          </a:xfrm>
          <a:custGeom>
            <a:avLst/>
            <a:gdLst>
              <a:gd name="connsiteX0" fmla="*/ 0 w 9410700"/>
              <a:gd name="connsiteY0" fmla="*/ 0 h 9410700"/>
              <a:gd name="connsiteX1" fmla="*/ 9410700 w 9410700"/>
              <a:gd name="connsiteY1" fmla="*/ 0 h 9410700"/>
              <a:gd name="connsiteX2" fmla="*/ 9410700 w 9410700"/>
              <a:gd name="connsiteY2" fmla="*/ 9410700 h 9410700"/>
              <a:gd name="connsiteX3" fmla="*/ 0 w 9410700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700" h="9410700">
                <a:moveTo>
                  <a:pt x="0" y="0"/>
                </a:moveTo>
                <a:lnTo>
                  <a:pt x="9410700" y="0"/>
                </a:lnTo>
                <a:lnTo>
                  <a:pt x="9410700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D63369-5C3A-4822-ACB3-46071185D7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0570" y="1057275"/>
            <a:ext cx="3528553" cy="4705350"/>
          </a:xfrm>
          <a:custGeom>
            <a:avLst/>
            <a:gdLst>
              <a:gd name="connsiteX0" fmla="*/ 0 w 9410699"/>
              <a:gd name="connsiteY0" fmla="*/ 0 h 9410700"/>
              <a:gd name="connsiteX1" fmla="*/ 9410699 w 9410699"/>
              <a:gd name="connsiteY1" fmla="*/ 0 h 9410700"/>
              <a:gd name="connsiteX2" fmla="*/ 9410699 w 9410699"/>
              <a:gd name="connsiteY2" fmla="*/ 9410700 h 9410700"/>
              <a:gd name="connsiteX3" fmla="*/ 0 w 9410699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699" h="9410700">
                <a:moveTo>
                  <a:pt x="0" y="0"/>
                </a:moveTo>
                <a:lnTo>
                  <a:pt x="9410699" y="0"/>
                </a:lnTo>
                <a:lnTo>
                  <a:pt x="9410699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2C1527C-1238-4997-83A0-B93C0C1A11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5810" y="776288"/>
            <a:ext cx="1946191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C28264-6FA4-467B-BDE9-EC8733C2D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5311" y="776287"/>
            <a:ext cx="3892383" cy="5314950"/>
          </a:xfrm>
          <a:custGeom>
            <a:avLst/>
            <a:gdLst>
              <a:gd name="connsiteX0" fmla="*/ 0 w 10381040"/>
              <a:gd name="connsiteY0" fmla="*/ 0 h 10629899"/>
              <a:gd name="connsiteX1" fmla="*/ 10381040 w 10381040"/>
              <a:gd name="connsiteY1" fmla="*/ 0 h 10629899"/>
              <a:gd name="connsiteX2" fmla="*/ 10381040 w 10381040"/>
              <a:gd name="connsiteY2" fmla="*/ 10629899 h 10629899"/>
              <a:gd name="connsiteX3" fmla="*/ 0 w 10381040"/>
              <a:gd name="connsiteY3" fmla="*/ 10629899 h 1062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1040" h="10629899">
                <a:moveTo>
                  <a:pt x="0" y="0"/>
                </a:moveTo>
                <a:lnTo>
                  <a:pt x="10381040" y="0"/>
                </a:lnTo>
                <a:lnTo>
                  <a:pt x="10381040" y="10629899"/>
                </a:lnTo>
                <a:lnTo>
                  <a:pt x="0" y="106298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43876E8-A094-40A5-860F-FA8679BF4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25810" y="3495977"/>
            <a:ext cx="1946191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87560AE-CEDB-48AC-B2BF-85B52DE0F1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6307" y="3495977"/>
            <a:ext cx="1946191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586307" y="647700"/>
            <a:ext cx="7971387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67" tIns="17132" rIns="34267" bIns="17132" rtlCol="0" anchor="ctr"/>
          <a:lstStyle/>
          <a:p>
            <a:pPr algn="ctr" defTabSz="171330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03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. КРАСНЫЙ ФОН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11760" y="188640"/>
            <a:ext cx="6480720" cy="418058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3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7544" y="6448254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33067CA6-2D92-4602-87FB-B81B94BA46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466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3F5516-0B38-4D10-8A01-707E02BE0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-8246054"/>
            <a:ext cx="7971387" cy="14616112"/>
          </a:xfrm>
          <a:custGeom>
            <a:avLst/>
            <a:gdLst>
              <a:gd name="connsiteX0" fmla="*/ 0 w 21259801"/>
              <a:gd name="connsiteY0" fmla="*/ 0 h 29232224"/>
              <a:gd name="connsiteX1" fmla="*/ 21259801 w 21259801"/>
              <a:gd name="connsiteY1" fmla="*/ 0 h 29232224"/>
              <a:gd name="connsiteX2" fmla="*/ 21259801 w 21259801"/>
              <a:gd name="connsiteY2" fmla="*/ 2133600 h 29232224"/>
              <a:gd name="connsiteX3" fmla="*/ 21259801 w 21259801"/>
              <a:gd name="connsiteY3" fmla="*/ 10972800 h 29232224"/>
              <a:gd name="connsiteX4" fmla="*/ 21259801 w 21259801"/>
              <a:gd name="connsiteY4" fmla="*/ 29232224 h 29232224"/>
              <a:gd name="connsiteX5" fmla="*/ 0 w 21259801"/>
              <a:gd name="connsiteY5" fmla="*/ 29232224 h 292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9801" h="29232224">
                <a:moveTo>
                  <a:pt x="0" y="0"/>
                </a:moveTo>
                <a:lnTo>
                  <a:pt x="21259801" y="0"/>
                </a:lnTo>
                <a:lnTo>
                  <a:pt x="21259801" y="2133600"/>
                </a:lnTo>
                <a:lnTo>
                  <a:pt x="21259801" y="10972800"/>
                </a:lnTo>
                <a:lnTo>
                  <a:pt x="21259801" y="29232224"/>
                </a:lnTo>
                <a:lnTo>
                  <a:pt x="0" y="2923222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ln>
            <a:noFill/>
          </a:ln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8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5E-6 L 5.55112E-17 1.32119 " pathEditMode="relative" rAng="0" ptsTypes="AA">
                                      <p:cBhvr>
                                        <p:cTn id="6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586307" y="666750"/>
            <a:ext cx="7971387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67" tIns="17132" rIns="34267" bIns="17132" rtlCol="0" anchor="ctr"/>
          <a:lstStyle/>
          <a:p>
            <a:pPr algn="ctr" defTabSz="171330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2263DCA-1DEE-49D2-80CB-CF9032EF06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5708" y="1340750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43896C4-BC14-436C-ADB0-09DC41D72F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7048" y="1340750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1AA56A-4341-4938-9A18-9B4699C88F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98387" y="1340750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AF6D4B1-9881-4261-92C1-B717CE6B51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29726" y="1340750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E6DD8C9-03BB-49E3-A9B8-A0EFEABFBD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35708" y="3469191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FAB2594-68AE-46A3-9D9A-148C9A705C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67048" y="3469191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DF9FA7A-DB60-4682-8CAB-2AC84C80FA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98387" y="3469191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6669351-C444-4EC3-976D-DAFD767ED9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29726" y="3469191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586307" y="647700"/>
            <a:ext cx="7971387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67" tIns="17132" rIns="34267" bIns="17132" rtlCol="0" anchor="ctr"/>
          <a:lstStyle/>
          <a:p>
            <a:pPr algn="ctr" defTabSz="171330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D3B56C-6673-4097-B43C-40AB7C20E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2844" y="1193177"/>
            <a:ext cx="1856070" cy="2071688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AD6E42-B8ED-45FE-80BA-270BE28BE3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95086" y="1193177"/>
            <a:ext cx="1856070" cy="2071688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B2CF020-4972-4FDF-8E27-E1B874D064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92844" y="3593137"/>
            <a:ext cx="1856070" cy="2071688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EDE4E0-4295-4EC1-B674-5609175C4D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95086" y="3593137"/>
            <a:ext cx="1856070" cy="2071688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3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485775"/>
            <a:ext cx="7971387" cy="588645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8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647700"/>
            <a:ext cx="7971387" cy="55245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8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C47BBF-5081-44C2-A39B-5B7D55A2CA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9" y="647700"/>
            <a:ext cx="3985693" cy="55245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9F983A-E9C3-445F-A7F1-45E2008FDC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3" y="3429000"/>
            <a:ext cx="1979103" cy="2743200"/>
          </a:xfrm>
          <a:custGeom>
            <a:avLst/>
            <a:gdLst>
              <a:gd name="connsiteX0" fmla="*/ 0 w 5278295"/>
              <a:gd name="connsiteY0" fmla="*/ 0 h 5486400"/>
              <a:gd name="connsiteX1" fmla="*/ 5278295 w 5278295"/>
              <a:gd name="connsiteY1" fmla="*/ 0 h 5486400"/>
              <a:gd name="connsiteX2" fmla="*/ 5278295 w 5278295"/>
              <a:gd name="connsiteY2" fmla="*/ 5486400 h 5486400"/>
              <a:gd name="connsiteX3" fmla="*/ 0 w 5278295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8295" h="5486400">
                <a:moveTo>
                  <a:pt x="0" y="0"/>
                </a:moveTo>
                <a:lnTo>
                  <a:pt x="5278295" y="0"/>
                </a:lnTo>
                <a:lnTo>
                  <a:pt x="5278295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/>
              <a:t>w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DE4FB34-EA53-468B-BEDD-E3F16B8A78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1104" y="647700"/>
            <a:ext cx="2006590" cy="2781300"/>
          </a:xfrm>
          <a:custGeom>
            <a:avLst/>
            <a:gdLst>
              <a:gd name="connsiteX0" fmla="*/ 0 w 5351604"/>
              <a:gd name="connsiteY0" fmla="*/ 0 h 5562600"/>
              <a:gd name="connsiteX1" fmla="*/ 5351604 w 5351604"/>
              <a:gd name="connsiteY1" fmla="*/ 0 h 5562600"/>
              <a:gd name="connsiteX2" fmla="*/ 5351604 w 5351604"/>
              <a:gd name="connsiteY2" fmla="*/ 5562600 h 5562600"/>
              <a:gd name="connsiteX3" fmla="*/ 0 w 5351604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1604" h="5562600">
                <a:moveTo>
                  <a:pt x="0" y="0"/>
                </a:moveTo>
                <a:lnTo>
                  <a:pt x="5351604" y="0"/>
                </a:lnTo>
                <a:lnTo>
                  <a:pt x="5351604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485775"/>
            <a:ext cx="7971387" cy="588645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93E20B-4C8A-4F59-B087-3A11D128B2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5345" y="2476037"/>
            <a:ext cx="1994930" cy="1908090"/>
          </a:xfrm>
          <a:custGeom>
            <a:avLst/>
            <a:gdLst>
              <a:gd name="connsiteX0" fmla="*/ 272846 w 5320506"/>
              <a:gd name="connsiteY0" fmla="*/ 0 h 5079337"/>
              <a:gd name="connsiteX1" fmla="*/ 5047660 w 5320506"/>
              <a:gd name="connsiteY1" fmla="*/ 0 h 5079337"/>
              <a:gd name="connsiteX2" fmla="*/ 5320506 w 5320506"/>
              <a:gd name="connsiteY2" fmla="*/ 272716 h 5079337"/>
              <a:gd name="connsiteX3" fmla="*/ 5320506 w 5320506"/>
              <a:gd name="connsiteY3" fmla="*/ 4806621 h 5079337"/>
              <a:gd name="connsiteX4" fmla="*/ 5047660 w 5320506"/>
              <a:gd name="connsiteY4" fmla="*/ 5079337 h 5079337"/>
              <a:gd name="connsiteX5" fmla="*/ 272846 w 5320506"/>
              <a:gd name="connsiteY5" fmla="*/ 5079337 h 5079337"/>
              <a:gd name="connsiteX6" fmla="*/ 0 w 5320506"/>
              <a:gd name="connsiteY6" fmla="*/ 4806621 h 5079337"/>
              <a:gd name="connsiteX7" fmla="*/ 0 w 5320506"/>
              <a:gd name="connsiteY7" fmla="*/ 272716 h 5079337"/>
              <a:gd name="connsiteX8" fmla="*/ 272846 w 5320506"/>
              <a:gd name="connsiteY8" fmla="*/ 0 h 507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0506" h="5079337">
                <a:moveTo>
                  <a:pt x="272846" y="0"/>
                </a:moveTo>
                <a:cubicBezTo>
                  <a:pt x="5047660" y="0"/>
                  <a:pt x="5047660" y="0"/>
                  <a:pt x="5047660" y="0"/>
                </a:cubicBezTo>
                <a:cubicBezTo>
                  <a:pt x="5197725" y="0"/>
                  <a:pt x="5320506" y="122722"/>
                  <a:pt x="5320506" y="272716"/>
                </a:cubicBezTo>
                <a:cubicBezTo>
                  <a:pt x="5320506" y="4806621"/>
                  <a:pt x="5320506" y="4806621"/>
                  <a:pt x="5320506" y="4806621"/>
                </a:cubicBezTo>
                <a:cubicBezTo>
                  <a:pt x="5320506" y="4956615"/>
                  <a:pt x="5197725" y="5079337"/>
                  <a:pt x="5047660" y="5079337"/>
                </a:cubicBezTo>
                <a:cubicBezTo>
                  <a:pt x="272846" y="5079337"/>
                  <a:pt x="272846" y="5079337"/>
                  <a:pt x="272846" y="5079337"/>
                </a:cubicBezTo>
                <a:cubicBezTo>
                  <a:pt x="122781" y="5079337"/>
                  <a:pt x="0" y="4956615"/>
                  <a:pt x="0" y="4806621"/>
                </a:cubicBezTo>
                <a:cubicBezTo>
                  <a:pt x="0" y="272716"/>
                  <a:pt x="0" y="272716"/>
                  <a:pt x="0" y="272716"/>
                </a:cubicBezTo>
                <a:cubicBezTo>
                  <a:pt x="0" y="122722"/>
                  <a:pt x="122781" y="0"/>
                  <a:pt x="27284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723900" dist="228600" dir="8100000" algn="tr" rotWithShape="0">
              <a:schemeClr val="accent1">
                <a:alpha val="40000"/>
              </a:schemeClr>
            </a:outerShdw>
          </a:effectLst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37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D8B4229-4B33-4A0A-AF4B-FF49C5161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485775"/>
            <a:ext cx="4572000" cy="5886450"/>
          </a:xfrm>
          <a:custGeom>
            <a:avLst/>
            <a:gdLst>
              <a:gd name="connsiteX0" fmla="*/ 2264824 w 12193588"/>
              <a:gd name="connsiteY0" fmla="*/ 0 h 11049000"/>
              <a:gd name="connsiteX1" fmla="*/ 12193588 w 12193588"/>
              <a:gd name="connsiteY1" fmla="*/ 0 h 11049000"/>
              <a:gd name="connsiteX2" fmla="*/ 12193588 w 12193588"/>
              <a:gd name="connsiteY2" fmla="*/ 11049000 h 11049000"/>
              <a:gd name="connsiteX3" fmla="*/ 2264824 w 12193588"/>
              <a:gd name="connsiteY3" fmla="*/ 11049000 h 11049000"/>
              <a:gd name="connsiteX4" fmla="*/ 0 w 12193588"/>
              <a:gd name="connsiteY4" fmla="*/ 55245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8" h="11049000">
                <a:moveTo>
                  <a:pt x="2264824" y="0"/>
                </a:moveTo>
                <a:lnTo>
                  <a:pt x="12193588" y="0"/>
                </a:lnTo>
                <a:lnTo>
                  <a:pt x="12193588" y="11049000"/>
                </a:lnTo>
                <a:lnTo>
                  <a:pt x="2264824" y="11049000"/>
                </a:lnTo>
                <a:lnTo>
                  <a:pt x="0" y="55245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711200" dist="863600" dir="10800000" sx="94000" sy="94000" algn="r" rotWithShape="0">
              <a:schemeClr val="accent1">
                <a:lumMod val="50000"/>
                <a:alpha val="63000"/>
              </a:schemeClr>
            </a:outerShdw>
          </a:effectLst>
        </p:spPr>
        <p:txBody>
          <a:bodyPr wrap="square" lIns="34267" tIns="17132" rIns="34267" bIns="17132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35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. СЕРЫЙ ФОН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411760" y="188640"/>
            <a:ext cx="6480720" cy="418058"/>
          </a:xfrm>
          <a:prstGeom prst="rect">
            <a:avLst/>
          </a:prstGeom>
        </p:spPr>
        <p:txBody>
          <a:bodyPr vert="horz" lIns="91380" tIns="45690" rIns="91380" bIns="4569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КОЛОНТИТУЛ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7544" y="6448254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33067CA6-2D92-4602-87FB-B81B94BA46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411760" y="1268763"/>
            <a:ext cx="6285384" cy="4525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3" hasCustomPrompt="1"/>
          </p:nvPr>
        </p:nvSpPr>
        <p:spPr>
          <a:xfrm>
            <a:off x="467544" y="1268760"/>
            <a:ext cx="1728192" cy="136815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4" hasCustomPrompt="1"/>
          </p:nvPr>
        </p:nvSpPr>
        <p:spPr>
          <a:xfrm>
            <a:off x="467544" y="2852936"/>
            <a:ext cx="1728192" cy="12961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18" name="Объект 2"/>
          <p:cNvSpPr>
            <a:spLocks noGrp="1"/>
          </p:cNvSpPr>
          <p:nvPr>
            <p:ph idx="15" hasCustomPrompt="1"/>
          </p:nvPr>
        </p:nvSpPr>
        <p:spPr>
          <a:xfrm>
            <a:off x="467544" y="4365104"/>
            <a:ext cx="1728192" cy="144016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1936708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84625-FC00-409A-89CA-74509D2E0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800" y="3495977"/>
            <a:ext cx="1946191" cy="278695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A64EF6-6AAD-4A8E-A2BA-D31872C0F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9800" y="584598"/>
            <a:ext cx="1946191" cy="278695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58EF59-6144-4377-881E-7F3DA3CB9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5309" y="575073"/>
            <a:ext cx="3878891" cy="5707855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7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A1CA22-A2E7-46D9-8A5B-5A4B32A365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306" y="485775"/>
            <a:ext cx="1992847" cy="588645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662144D-BFFA-4B4C-BD9A-DDB9AD257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9153" y="485775"/>
            <a:ext cx="1992847" cy="588645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8DCF79-7C12-4EE4-B377-E5D1CE3631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485775"/>
            <a:ext cx="1992847" cy="588645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0BA5F7F-E14B-4487-8788-8F182B3309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64846" y="485775"/>
            <a:ext cx="1992847" cy="588645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0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84B905-8BF0-4A76-9E10-57BE3387F891}"/>
              </a:ext>
            </a:extLst>
          </p:cNvPr>
          <p:cNvSpPr/>
          <p:nvPr userDrawn="1"/>
        </p:nvSpPr>
        <p:spPr>
          <a:xfrm>
            <a:off x="586307" y="647700"/>
            <a:ext cx="7971387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 defTabSz="171404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0A452D-DFE3-48E8-956D-B964AE99D0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876" y="1057275"/>
            <a:ext cx="3528553" cy="4705350"/>
          </a:xfrm>
          <a:custGeom>
            <a:avLst/>
            <a:gdLst>
              <a:gd name="connsiteX0" fmla="*/ 0 w 9410700"/>
              <a:gd name="connsiteY0" fmla="*/ 0 h 9410700"/>
              <a:gd name="connsiteX1" fmla="*/ 9410700 w 9410700"/>
              <a:gd name="connsiteY1" fmla="*/ 0 h 9410700"/>
              <a:gd name="connsiteX2" fmla="*/ 9410700 w 9410700"/>
              <a:gd name="connsiteY2" fmla="*/ 9410700 h 9410700"/>
              <a:gd name="connsiteX3" fmla="*/ 0 w 9410700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700" h="9410700">
                <a:moveTo>
                  <a:pt x="0" y="0"/>
                </a:moveTo>
                <a:lnTo>
                  <a:pt x="9410700" y="0"/>
                </a:lnTo>
                <a:lnTo>
                  <a:pt x="9410700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D63369-5C3A-4822-ACB3-46071185D7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0570" y="1057275"/>
            <a:ext cx="3528553" cy="4705350"/>
          </a:xfrm>
          <a:custGeom>
            <a:avLst/>
            <a:gdLst>
              <a:gd name="connsiteX0" fmla="*/ 0 w 9410699"/>
              <a:gd name="connsiteY0" fmla="*/ 0 h 9410700"/>
              <a:gd name="connsiteX1" fmla="*/ 9410699 w 9410699"/>
              <a:gd name="connsiteY1" fmla="*/ 0 h 9410700"/>
              <a:gd name="connsiteX2" fmla="*/ 9410699 w 9410699"/>
              <a:gd name="connsiteY2" fmla="*/ 9410700 h 9410700"/>
              <a:gd name="connsiteX3" fmla="*/ 0 w 9410699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699" h="9410700">
                <a:moveTo>
                  <a:pt x="0" y="0"/>
                </a:moveTo>
                <a:lnTo>
                  <a:pt x="9410699" y="0"/>
                </a:lnTo>
                <a:lnTo>
                  <a:pt x="9410699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2C1527C-1238-4997-83A0-B93C0C1A11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5809" y="776288"/>
            <a:ext cx="1946191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C28264-6FA4-467B-BDE9-EC8733C2D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5311" y="776287"/>
            <a:ext cx="3892383" cy="5314950"/>
          </a:xfrm>
          <a:custGeom>
            <a:avLst/>
            <a:gdLst>
              <a:gd name="connsiteX0" fmla="*/ 0 w 10381040"/>
              <a:gd name="connsiteY0" fmla="*/ 0 h 10629899"/>
              <a:gd name="connsiteX1" fmla="*/ 10381040 w 10381040"/>
              <a:gd name="connsiteY1" fmla="*/ 0 h 10629899"/>
              <a:gd name="connsiteX2" fmla="*/ 10381040 w 10381040"/>
              <a:gd name="connsiteY2" fmla="*/ 10629899 h 10629899"/>
              <a:gd name="connsiteX3" fmla="*/ 0 w 10381040"/>
              <a:gd name="connsiteY3" fmla="*/ 10629899 h 1062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1040" h="10629899">
                <a:moveTo>
                  <a:pt x="0" y="0"/>
                </a:moveTo>
                <a:lnTo>
                  <a:pt x="10381040" y="0"/>
                </a:lnTo>
                <a:lnTo>
                  <a:pt x="10381040" y="10629899"/>
                </a:lnTo>
                <a:lnTo>
                  <a:pt x="0" y="106298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43876E8-A094-40A5-860F-FA8679BF4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25809" y="3495977"/>
            <a:ext cx="1946191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87560AE-CEDB-48AC-B2BF-85B52DE0F1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6307" y="3495977"/>
            <a:ext cx="1946191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6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586307" y="647700"/>
            <a:ext cx="7971387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 defTabSz="171404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06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3F5516-0B38-4D10-8A01-707E02BE0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-8246054"/>
            <a:ext cx="7971387" cy="14616112"/>
          </a:xfrm>
          <a:custGeom>
            <a:avLst/>
            <a:gdLst>
              <a:gd name="connsiteX0" fmla="*/ 0 w 21259801"/>
              <a:gd name="connsiteY0" fmla="*/ 0 h 29232224"/>
              <a:gd name="connsiteX1" fmla="*/ 21259801 w 21259801"/>
              <a:gd name="connsiteY1" fmla="*/ 0 h 29232224"/>
              <a:gd name="connsiteX2" fmla="*/ 21259801 w 21259801"/>
              <a:gd name="connsiteY2" fmla="*/ 2133600 h 29232224"/>
              <a:gd name="connsiteX3" fmla="*/ 21259801 w 21259801"/>
              <a:gd name="connsiteY3" fmla="*/ 10972800 h 29232224"/>
              <a:gd name="connsiteX4" fmla="*/ 21259801 w 21259801"/>
              <a:gd name="connsiteY4" fmla="*/ 29232224 h 29232224"/>
              <a:gd name="connsiteX5" fmla="*/ 0 w 21259801"/>
              <a:gd name="connsiteY5" fmla="*/ 29232224 h 292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9801" h="29232224">
                <a:moveTo>
                  <a:pt x="0" y="0"/>
                </a:moveTo>
                <a:lnTo>
                  <a:pt x="21259801" y="0"/>
                </a:lnTo>
                <a:lnTo>
                  <a:pt x="21259801" y="2133600"/>
                </a:lnTo>
                <a:lnTo>
                  <a:pt x="21259801" y="10972800"/>
                </a:lnTo>
                <a:lnTo>
                  <a:pt x="21259801" y="29232224"/>
                </a:lnTo>
                <a:lnTo>
                  <a:pt x="0" y="2923222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ln>
            <a:noFill/>
          </a:ln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5E-6 L 5.55112E-17 1.32119 " pathEditMode="relative" rAng="0" ptsTypes="AA">
                                      <p:cBhvr>
                                        <p:cTn id="6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586307" y="666750"/>
            <a:ext cx="7971387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 defTabSz="171404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2263DCA-1DEE-49D2-80CB-CF9032EF06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5708" y="1340750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43896C4-BC14-436C-ADB0-09DC41D72F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7048" y="1340750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1AA56A-4341-4938-9A18-9B4699C88F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98387" y="1340750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AF6D4B1-9881-4261-92C1-B717CE6B51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29726" y="1340750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E6DD8C9-03BB-49E3-A9B8-A0EFEABFBD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35708" y="3469191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FAB2594-68AE-46A3-9D9A-148C9A705C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67048" y="3469191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DF9FA7A-DB60-4682-8CAB-2AC84C80FA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98387" y="3469191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6669351-C444-4EC3-976D-DAFD767ED9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29726" y="3469191"/>
            <a:ext cx="1078566" cy="1298864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586307" y="647700"/>
            <a:ext cx="7971387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 defTabSz="171404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D3B56C-6673-4097-B43C-40AB7C20E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2844" y="1193177"/>
            <a:ext cx="1856070" cy="2071688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AD6E42-B8ED-45FE-80BA-270BE28BE3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95086" y="1193177"/>
            <a:ext cx="1856070" cy="2071688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B2CF020-4972-4FDF-8E27-E1B874D064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92844" y="3593137"/>
            <a:ext cx="1856070" cy="2071688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EDE4E0-4295-4EC1-B674-5609175C4D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95086" y="3593137"/>
            <a:ext cx="1856070" cy="2071688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2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485775"/>
            <a:ext cx="7971387" cy="588645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647700"/>
            <a:ext cx="7971387" cy="55245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5293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 marL="4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Санкт-Петербургский</a:t>
            </a:r>
            <a:br>
              <a:rPr lang="ru-RU" dirty="0"/>
            </a:br>
            <a:r>
              <a:rPr lang="ru-RU" dirty="0"/>
              <a:t>государственный университет</a:t>
            </a:r>
            <a:br>
              <a:rPr lang="ru-RU" dirty="0"/>
            </a:br>
            <a:r>
              <a:rPr lang="ru-RU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519560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C47BBF-5081-44C2-A39B-5B7D55A2CA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647700"/>
            <a:ext cx="3985693" cy="55245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9F983A-E9C3-445F-A7F1-45E2008FDC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1" y="3429000"/>
            <a:ext cx="1979103" cy="2743200"/>
          </a:xfrm>
          <a:custGeom>
            <a:avLst/>
            <a:gdLst>
              <a:gd name="connsiteX0" fmla="*/ 0 w 5278295"/>
              <a:gd name="connsiteY0" fmla="*/ 0 h 5486400"/>
              <a:gd name="connsiteX1" fmla="*/ 5278295 w 5278295"/>
              <a:gd name="connsiteY1" fmla="*/ 0 h 5486400"/>
              <a:gd name="connsiteX2" fmla="*/ 5278295 w 5278295"/>
              <a:gd name="connsiteY2" fmla="*/ 5486400 h 5486400"/>
              <a:gd name="connsiteX3" fmla="*/ 0 w 5278295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8295" h="5486400">
                <a:moveTo>
                  <a:pt x="0" y="0"/>
                </a:moveTo>
                <a:lnTo>
                  <a:pt x="5278295" y="0"/>
                </a:lnTo>
                <a:lnTo>
                  <a:pt x="5278295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/>
              <a:t>w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DE4FB34-EA53-468B-BEDD-E3F16B8A78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1104" y="647700"/>
            <a:ext cx="2006590" cy="2781300"/>
          </a:xfrm>
          <a:custGeom>
            <a:avLst/>
            <a:gdLst>
              <a:gd name="connsiteX0" fmla="*/ 0 w 5351604"/>
              <a:gd name="connsiteY0" fmla="*/ 0 h 5562600"/>
              <a:gd name="connsiteX1" fmla="*/ 5351604 w 5351604"/>
              <a:gd name="connsiteY1" fmla="*/ 0 h 5562600"/>
              <a:gd name="connsiteX2" fmla="*/ 5351604 w 5351604"/>
              <a:gd name="connsiteY2" fmla="*/ 5562600 h 5562600"/>
              <a:gd name="connsiteX3" fmla="*/ 0 w 5351604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1604" h="5562600">
                <a:moveTo>
                  <a:pt x="0" y="0"/>
                </a:moveTo>
                <a:lnTo>
                  <a:pt x="5351604" y="0"/>
                </a:lnTo>
                <a:lnTo>
                  <a:pt x="5351604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307" y="485775"/>
            <a:ext cx="7971387" cy="588645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4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93E20B-4C8A-4F59-B087-3A11D128B2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5345" y="2476037"/>
            <a:ext cx="1994930" cy="1908090"/>
          </a:xfrm>
          <a:custGeom>
            <a:avLst/>
            <a:gdLst>
              <a:gd name="connsiteX0" fmla="*/ 272846 w 5320506"/>
              <a:gd name="connsiteY0" fmla="*/ 0 h 5079337"/>
              <a:gd name="connsiteX1" fmla="*/ 5047660 w 5320506"/>
              <a:gd name="connsiteY1" fmla="*/ 0 h 5079337"/>
              <a:gd name="connsiteX2" fmla="*/ 5320506 w 5320506"/>
              <a:gd name="connsiteY2" fmla="*/ 272716 h 5079337"/>
              <a:gd name="connsiteX3" fmla="*/ 5320506 w 5320506"/>
              <a:gd name="connsiteY3" fmla="*/ 4806621 h 5079337"/>
              <a:gd name="connsiteX4" fmla="*/ 5047660 w 5320506"/>
              <a:gd name="connsiteY4" fmla="*/ 5079337 h 5079337"/>
              <a:gd name="connsiteX5" fmla="*/ 272846 w 5320506"/>
              <a:gd name="connsiteY5" fmla="*/ 5079337 h 5079337"/>
              <a:gd name="connsiteX6" fmla="*/ 0 w 5320506"/>
              <a:gd name="connsiteY6" fmla="*/ 4806621 h 5079337"/>
              <a:gd name="connsiteX7" fmla="*/ 0 w 5320506"/>
              <a:gd name="connsiteY7" fmla="*/ 272716 h 5079337"/>
              <a:gd name="connsiteX8" fmla="*/ 272846 w 5320506"/>
              <a:gd name="connsiteY8" fmla="*/ 0 h 507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0506" h="5079337">
                <a:moveTo>
                  <a:pt x="272846" y="0"/>
                </a:moveTo>
                <a:cubicBezTo>
                  <a:pt x="5047660" y="0"/>
                  <a:pt x="5047660" y="0"/>
                  <a:pt x="5047660" y="0"/>
                </a:cubicBezTo>
                <a:cubicBezTo>
                  <a:pt x="5197725" y="0"/>
                  <a:pt x="5320506" y="122722"/>
                  <a:pt x="5320506" y="272716"/>
                </a:cubicBezTo>
                <a:cubicBezTo>
                  <a:pt x="5320506" y="4806621"/>
                  <a:pt x="5320506" y="4806621"/>
                  <a:pt x="5320506" y="4806621"/>
                </a:cubicBezTo>
                <a:cubicBezTo>
                  <a:pt x="5320506" y="4956615"/>
                  <a:pt x="5197725" y="5079337"/>
                  <a:pt x="5047660" y="5079337"/>
                </a:cubicBezTo>
                <a:cubicBezTo>
                  <a:pt x="272846" y="5079337"/>
                  <a:pt x="272846" y="5079337"/>
                  <a:pt x="272846" y="5079337"/>
                </a:cubicBezTo>
                <a:cubicBezTo>
                  <a:pt x="122781" y="5079337"/>
                  <a:pt x="0" y="4956615"/>
                  <a:pt x="0" y="4806621"/>
                </a:cubicBezTo>
                <a:cubicBezTo>
                  <a:pt x="0" y="272716"/>
                  <a:pt x="0" y="272716"/>
                  <a:pt x="0" y="272716"/>
                </a:cubicBezTo>
                <a:cubicBezTo>
                  <a:pt x="0" y="122722"/>
                  <a:pt x="122781" y="0"/>
                  <a:pt x="27284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723900" dist="228600" dir="8100000" algn="tr" rotWithShape="0">
              <a:schemeClr val="accent1">
                <a:alpha val="40000"/>
              </a:schemeClr>
            </a:outerShdw>
          </a:effectLst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364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2025C71F-F630-406C-A334-0B61D0F62D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485775"/>
            <a:ext cx="3985694" cy="588645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6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D8B4229-4B33-4A0A-AF4B-FF49C5161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485775"/>
            <a:ext cx="4572000" cy="5886450"/>
          </a:xfrm>
          <a:custGeom>
            <a:avLst/>
            <a:gdLst>
              <a:gd name="connsiteX0" fmla="*/ 2264824 w 12193588"/>
              <a:gd name="connsiteY0" fmla="*/ 0 h 11049000"/>
              <a:gd name="connsiteX1" fmla="*/ 12193588 w 12193588"/>
              <a:gd name="connsiteY1" fmla="*/ 0 h 11049000"/>
              <a:gd name="connsiteX2" fmla="*/ 12193588 w 12193588"/>
              <a:gd name="connsiteY2" fmla="*/ 11049000 h 11049000"/>
              <a:gd name="connsiteX3" fmla="*/ 2264824 w 12193588"/>
              <a:gd name="connsiteY3" fmla="*/ 11049000 h 11049000"/>
              <a:gd name="connsiteX4" fmla="*/ 0 w 12193588"/>
              <a:gd name="connsiteY4" fmla="*/ 55245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8" h="11049000">
                <a:moveTo>
                  <a:pt x="2264824" y="0"/>
                </a:moveTo>
                <a:lnTo>
                  <a:pt x="12193588" y="0"/>
                </a:lnTo>
                <a:lnTo>
                  <a:pt x="12193588" y="11049000"/>
                </a:lnTo>
                <a:lnTo>
                  <a:pt x="2264824" y="11049000"/>
                </a:lnTo>
                <a:lnTo>
                  <a:pt x="0" y="55245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711200" dist="863600" dir="10800000" sx="94000" sy="94000" algn="r" rotWithShape="0">
              <a:schemeClr val="accent1">
                <a:lumMod val="50000"/>
                <a:alpha val="63000"/>
              </a:schemeClr>
            </a:outerShdw>
          </a:effectLst>
        </p:spPr>
        <p:txBody>
          <a:bodyPr wrap="square" lIns="34281" tIns="17140" rIns="34281" bIns="1714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3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0230-C609-485C-AF5B-C8BF69E4EAD0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5A40-89E0-4F93-A7C9-31C2553F8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93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2C1527C-1238-4997-83A0-B93C0C1A11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5810" y="776288"/>
            <a:ext cx="1946191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C28264-6FA4-467B-BDE9-EC8733C2D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5311" y="776287"/>
            <a:ext cx="3892383" cy="5314950"/>
          </a:xfrm>
          <a:custGeom>
            <a:avLst/>
            <a:gdLst>
              <a:gd name="connsiteX0" fmla="*/ 0 w 10381040"/>
              <a:gd name="connsiteY0" fmla="*/ 0 h 10629899"/>
              <a:gd name="connsiteX1" fmla="*/ 10381040 w 10381040"/>
              <a:gd name="connsiteY1" fmla="*/ 0 h 10629899"/>
              <a:gd name="connsiteX2" fmla="*/ 10381040 w 10381040"/>
              <a:gd name="connsiteY2" fmla="*/ 10629899 h 10629899"/>
              <a:gd name="connsiteX3" fmla="*/ 0 w 10381040"/>
              <a:gd name="connsiteY3" fmla="*/ 10629899 h 1062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1040" h="10629899">
                <a:moveTo>
                  <a:pt x="0" y="0"/>
                </a:moveTo>
                <a:lnTo>
                  <a:pt x="10381040" y="0"/>
                </a:lnTo>
                <a:lnTo>
                  <a:pt x="10381040" y="10629899"/>
                </a:lnTo>
                <a:lnTo>
                  <a:pt x="0" y="106298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43876E8-A094-40A5-860F-FA8679BF4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25810" y="3495977"/>
            <a:ext cx="1946191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87560AE-CEDB-48AC-B2BF-85B52DE0F1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6307" y="3495977"/>
            <a:ext cx="1946191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11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84625-FC00-409A-89CA-74509D2E0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800" y="3495977"/>
            <a:ext cx="1946191" cy="278695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A64EF6-6AAD-4A8E-A2BA-D31872C0F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9800" y="584598"/>
            <a:ext cx="1946191" cy="278695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58EF59-6144-4377-881E-7F3DA3CB9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5309" y="575076"/>
            <a:ext cx="3878891" cy="5707855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34259" tIns="17128" rIns="34259" bIns="17128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hyperlink" Target="https://www.facebook.com/" TargetMode="Externa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hyperlink" Target="https://www.linkedin.com/" TargetMode="Externa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hyperlink" Target="https://www.facebook.com/" TargetMode="Externa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hyperlink" Target="https://twitter.com/" TargetMode="Externa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hyperlink" Target="https://www.facebook.com/" TargetMode="Externa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0" tIns="45690" rIns="91380" bIns="456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80" tIns="45690" rIns="91380" bIns="456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7935A-E16E-4B6D-89BB-CEE100CDDA09}" type="datetime1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7CA6-2D92-4602-87FB-B81B94BA4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5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72" r:id="rId7"/>
  </p:sldLayoutIdLst>
  <p:hf hdr="0" ftr="0" dt="0"/>
  <p:txStyles>
    <p:titleStyle>
      <a:lvl1pPr algn="ctr" defTabSz="9138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8" indent="-342678" algn="l" defTabSz="9138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67" indent="-285564" algn="l" defTabSz="9138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57" indent="-228451" algn="l" defTabSz="9138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60" indent="-228451" algn="l" defTabSz="9138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63" indent="-228451" algn="l" defTabSz="91380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65" indent="-228451" algn="l" defTabSz="9138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68" indent="-228451" algn="l" defTabSz="9138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71" indent="-228451" algn="l" defTabSz="9138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74" indent="-228451" algn="l" defTabSz="9138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3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06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09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12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5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18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1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24" algn="l" defTabSz="9138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 userDrawn="1"/>
        </p:nvSpPr>
        <p:spPr>
          <a:xfrm rot="16200000">
            <a:off x="7990208" y="2978913"/>
            <a:ext cx="1721876" cy="144243"/>
          </a:xfrm>
          <a:prstGeom prst="rect">
            <a:avLst/>
          </a:prstGeom>
          <a:noFill/>
        </p:spPr>
        <p:txBody>
          <a:bodyPr wrap="none" lIns="34259" tIns="17128" rIns="34259" bIns="17128" rtlCol="0" anchor="ctr">
            <a:spAutoFit/>
          </a:bodyPr>
          <a:lstStyle/>
          <a:p>
            <a:pPr defTabSz="171293"/>
            <a:r>
              <a:rPr lang="en-US" sz="700" b="1">
                <a:solidFill>
                  <a:srgbClr val="172144"/>
                </a:solidFill>
                <a:latin typeface="Century Gothic"/>
              </a:rPr>
              <a:t>Massive X</a:t>
            </a:r>
            <a:r>
              <a:rPr lang="en-US" sz="700">
                <a:solidFill>
                  <a:srgbClr val="172144"/>
                </a:solidFill>
              </a:rPr>
              <a:t> presentation to DesignBall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DEC81-A035-4291-8FEC-7FC53A59434A}"/>
              </a:ext>
            </a:extLst>
          </p:cNvPr>
          <p:cNvSpPr txBox="1"/>
          <p:nvPr userDrawn="1"/>
        </p:nvSpPr>
        <p:spPr>
          <a:xfrm rot="16200000">
            <a:off x="-804016" y="3284750"/>
            <a:ext cx="2193749" cy="288503"/>
          </a:xfrm>
          <a:prstGeom prst="rect">
            <a:avLst/>
          </a:prstGeom>
          <a:noFill/>
        </p:spPr>
        <p:txBody>
          <a:bodyPr wrap="square" lIns="34259" tIns="17128" rIns="34259" bIns="17128" rtlCol="0">
            <a:spAutoFit/>
          </a:bodyPr>
          <a:lstStyle/>
          <a:p>
            <a:pPr algn="ctr" defTabSz="171293"/>
            <a:r>
              <a:rPr lang="en-US" sz="1600" b="1">
                <a:solidFill>
                  <a:srgbClr val="377DFF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 userDrawn="1"/>
        </p:nvSpPr>
        <p:spPr>
          <a:xfrm>
            <a:off x="273579" y="375977"/>
            <a:ext cx="38554" cy="38627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9" tIns="17128" rIns="34259" bIns="17128" rtlCol="0" anchor="ctr"/>
          <a:lstStyle/>
          <a:p>
            <a:pPr algn="ctr" defTabSz="171293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 userDrawn="1"/>
        </p:nvSpPr>
        <p:spPr>
          <a:xfrm>
            <a:off x="273579" y="524805"/>
            <a:ext cx="38554" cy="38627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9" tIns="17128" rIns="34259" bIns="17128" rtlCol="0" anchor="ctr"/>
          <a:lstStyle/>
          <a:p>
            <a:pPr algn="ctr" defTabSz="171293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 userDrawn="1"/>
        </p:nvSpPr>
        <p:spPr>
          <a:xfrm>
            <a:off x="273579" y="673633"/>
            <a:ext cx="38554" cy="38627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59" tIns="17128" rIns="34259" bIns="17128" rtlCol="0" anchor="ctr"/>
          <a:lstStyle/>
          <a:p>
            <a:pPr algn="ctr" defTabSz="171293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 userDrawn="1"/>
        </p:nvSpPr>
        <p:spPr>
          <a:xfrm>
            <a:off x="8777201" y="4438872"/>
            <a:ext cx="121696" cy="291381"/>
          </a:xfrm>
          <a:prstGeom prst="rect">
            <a:avLst/>
          </a:prstGeom>
        </p:spPr>
        <p:txBody>
          <a:bodyPr vert="horz" wrap="none" lIns="45678" tIns="22839" rIns="45678" bIns="228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rgbClr val="172144">
                    <a:lumMod val="90000"/>
                    <a:lumOff val="10000"/>
                  </a:srgbClr>
                </a:solidFill>
                <a:latin typeface="Century Gothic"/>
              </a:rPr>
              <a:pPr algn="ctr"/>
              <a:t>‹#›</a:t>
            </a:fld>
            <a:endParaRPr lang="en-US" sz="500" b="1">
              <a:solidFill>
                <a:srgbClr val="172144">
                  <a:lumMod val="90000"/>
                  <a:lumOff val="10000"/>
                </a:srgbClr>
              </a:solidFill>
              <a:latin typeface="Century Gothic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ECC712-3244-463C-ACB7-3FF6D05FC4A4}"/>
              </a:ext>
            </a:extLst>
          </p:cNvPr>
          <p:cNvSpPr/>
          <p:nvPr userDrawn="1"/>
        </p:nvSpPr>
        <p:spPr>
          <a:xfrm>
            <a:off x="238040" y="6022016"/>
            <a:ext cx="136558" cy="234670"/>
          </a:xfrm>
          <a:prstGeom prst="rect">
            <a:avLst/>
          </a:prstGeom>
        </p:spPr>
        <p:txBody>
          <a:bodyPr wrap="none" lIns="34259" tIns="17128" rIns="34259" bIns="17128" anchor="ctr">
            <a:spAutoFit/>
          </a:bodyPr>
          <a:lstStyle/>
          <a:p>
            <a:pPr algn="ctr" defTabSz="171293"/>
            <a:r>
              <a:rPr lang="en-US" sz="1300">
                <a:solidFill>
                  <a:srgbClr val="172144">
                    <a:lumMod val="25000"/>
                    <a:lumOff val="75000"/>
                  </a:srgb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213AC4-089E-4077-85E7-FF9AEE931905}"/>
              </a:ext>
            </a:extLst>
          </p:cNvPr>
          <p:cNvSpPr/>
          <p:nvPr userDrawn="1"/>
        </p:nvSpPr>
        <p:spPr>
          <a:xfrm>
            <a:off x="234834" y="5704871"/>
            <a:ext cx="142970" cy="234670"/>
          </a:xfrm>
          <a:prstGeom prst="rect">
            <a:avLst/>
          </a:prstGeom>
        </p:spPr>
        <p:txBody>
          <a:bodyPr wrap="none" lIns="34259" tIns="17128" rIns="34259" bIns="17128" anchor="ctr">
            <a:spAutoFit/>
          </a:bodyPr>
          <a:lstStyle/>
          <a:p>
            <a:pPr algn="ctr" defTabSz="171293"/>
            <a:r>
              <a:rPr lang="en-US" sz="1300">
                <a:solidFill>
                  <a:srgbClr val="172144">
                    <a:lumMod val="25000"/>
                    <a:lumOff val="75000"/>
                  </a:srgb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816F8B-4566-4725-8FB1-ADACD36A0967}"/>
              </a:ext>
            </a:extLst>
          </p:cNvPr>
          <p:cNvSpPr/>
          <p:nvPr userDrawn="1"/>
        </p:nvSpPr>
        <p:spPr>
          <a:xfrm>
            <a:off x="245257" y="6339162"/>
            <a:ext cx="122131" cy="234670"/>
          </a:xfrm>
          <a:prstGeom prst="rect">
            <a:avLst/>
          </a:prstGeom>
        </p:spPr>
        <p:txBody>
          <a:bodyPr wrap="none" lIns="34259" tIns="17128" rIns="34259" bIns="17128" anchor="ctr">
            <a:spAutoFit/>
          </a:bodyPr>
          <a:lstStyle/>
          <a:p>
            <a:pPr algn="ctr" defTabSz="171293"/>
            <a:r>
              <a:rPr lang="en-US" sz="1300">
                <a:solidFill>
                  <a:srgbClr val="172144">
                    <a:lumMod val="25000"/>
                    <a:lumOff val="75000"/>
                  </a:srgb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18"/>
            <a:extLst>
              <a:ext uri="{FF2B5EF4-FFF2-40B4-BE49-F238E27FC236}">
                <a16:creationId xmlns:a16="http://schemas.microsoft.com/office/drawing/2014/main" id="{339B8305-30C8-47F1-93AE-4EBB459E43A4}"/>
              </a:ext>
            </a:extLst>
          </p:cNvPr>
          <p:cNvSpPr/>
          <p:nvPr userDrawn="1"/>
        </p:nvSpPr>
        <p:spPr>
          <a:xfrm>
            <a:off x="223235" y="6030873"/>
            <a:ext cx="166167" cy="22158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59" tIns="17128" rIns="34259" bIns="17128" rtlCol="0" anchor="ctr"/>
          <a:lstStyle/>
          <a:p>
            <a:pPr algn="ctr" defTabSz="171293"/>
            <a:endParaRPr lang="en-US" sz="1000">
              <a:solidFill>
                <a:srgbClr val="172144">
                  <a:lumMod val="25000"/>
                  <a:lumOff val="75000"/>
                </a:srgbClr>
              </a:solidFill>
            </a:endParaRPr>
          </a:p>
        </p:txBody>
      </p:sp>
      <p:sp>
        <p:nvSpPr>
          <p:cNvPr id="24" name="Rectangle 23">
            <a:hlinkClick r:id="rId19"/>
            <a:extLst>
              <a:ext uri="{FF2B5EF4-FFF2-40B4-BE49-F238E27FC236}">
                <a16:creationId xmlns:a16="http://schemas.microsoft.com/office/drawing/2014/main" id="{B0355B13-7383-40A1-A97E-0060ADB52796}"/>
              </a:ext>
            </a:extLst>
          </p:cNvPr>
          <p:cNvSpPr/>
          <p:nvPr userDrawn="1"/>
        </p:nvSpPr>
        <p:spPr>
          <a:xfrm>
            <a:off x="223235" y="5716040"/>
            <a:ext cx="166167" cy="22158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59" tIns="17128" rIns="34259" bIns="17128" rtlCol="0" anchor="ctr"/>
          <a:lstStyle/>
          <a:p>
            <a:pPr algn="ctr" defTabSz="171293"/>
            <a:endParaRPr lang="en-US" sz="1000">
              <a:solidFill>
                <a:srgbClr val="172144">
                  <a:lumMod val="25000"/>
                  <a:lumOff val="75000"/>
                </a:srgbClr>
              </a:solidFill>
            </a:endParaRPr>
          </a:p>
        </p:txBody>
      </p:sp>
      <p:sp>
        <p:nvSpPr>
          <p:cNvPr id="25" name="Rectangle 24">
            <a:hlinkClick r:id="rId20"/>
            <a:extLst>
              <a:ext uri="{FF2B5EF4-FFF2-40B4-BE49-F238E27FC236}">
                <a16:creationId xmlns:a16="http://schemas.microsoft.com/office/drawing/2014/main" id="{0FB576FA-D191-4C0D-87B0-C565E5E08D95}"/>
              </a:ext>
            </a:extLst>
          </p:cNvPr>
          <p:cNvSpPr/>
          <p:nvPr userDrawn="1"/>
        </p:nvSpPr>
        <p:spPr>
          <a:xfrm>
            <a:off x="223235" y="6345707"/>
            <a:ext cx="166167" cy="22158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59" tIns="17128" rIns="34259" bIns="17128" rtlCol="0" anchor="ctr"/>
          <a:lstStyle/>
          <a:p>
            <a:pPr algn="ctr" defTabSz="171293"/>
            <a:endParaRPr lang="en-US" sz="1000">
              <a:solidFill>
                <a:srgbClr val="172144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6851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93" indent="-171293" algn="l" defTabSz="6851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79" indent="-171293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64" indent="-171293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050" indent="-171293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637" indent="-171293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221" indent="-171293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807" indent="-171293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93" indent="-171293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0" indent="-171293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87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71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57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3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29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513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100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86" algn="l" defTabSz="68517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 userDrawn="1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10704" userDrawn="1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 userDrawn="1"/>
        </p:nvSpPr>
        <p:spPr>
          <a:xfrm rot="16200000">
            <a:off x="7990208" y="2978913"/>
            <a:ext cx="1721876" cy="144243"/>
          </a:xfrm>
          <a:prstGeom prst="rect">
            <a:avLst/>
          </a:prstGeom>
          <a:noFill/>
        </p:spPr>
        <p:txBody>
          <a:bodyPr wrap="none" lIns="34267" tIns="17132" rIns="34267" bIns="17132" rtlCol="0" anchor="ctr">
            <a:spAutoFit/>
          </a:bodyPr>
          <a:lstStyle/>
          <a:p>
            <a:pPr defTabSz="171330"/>
            <a:r>
              <a:rPr lang="en-US" sz="700" b="1">
                <a:solidFill>
                  <a:srgbClr val="172144"/>
                </a:solidFill>
                <a:latin typeface="Century Gothic"/>
              </a:rPr>
              <a:t>Massive X</a:t>
            </a:r>
            <a:r>
              <a:rPr lang="en-US" sz="700">
                <a:solidFill>
                  <a:srgbClr val="172144"/>
                </a:solidFill>
              </a:rPr>
              <a:t> presentation to DesignBall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DEC81-A035-4291-8FEC-7FC53A59434A}"/>
              </a:ext>
            </a:extLst>
          </p:cNvPr>
          <p:cNvSpPr txBox="1"/>
          <p:nvPr userDrawn="1"/>
        </p:nvSpPr>
        <p:spPr>
          <a:xfrm rot="16200000">
            <a:off x="-804017" y="3284750"/>
            <a:ext cx="2193749" cy="288503"/>
          </a:xfrm>
          <a:prstGeom prst="rect">
            <a:avLst/>
          </a:prstGeom>
          <a:noFill/>
        </p:spPr>
        <p:txBody>
          <a:bodyPr wrap="square" lIns="34267" tIns="17132" rIns="34267" bIns="17132" rtlCol="0">
            <a:spAutoFit/>
          </a:bodyPr>
          <a:lstStyle/>
          <a:p>
            <a:pPr algn="ctr" defTabSz="171330"/>
            <a:r>
              <a:rPr lang="en-US" sz="1600" b="1">
                <a:solidFill>
                  <a:srgbClr val="377DFF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 userDrawn="1"/>
        </p:nvSpPr>
        <p:spPr>
          <a:xfrm>
            <a:off x="273579" y="375976"/>
            <a:ext cx="38554" cy="38627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67" tIns="17132" rIns="34267" bIns="17132" rtlCol="0" anchor="ctr"/>
          <a:lstStyle/>
          <a:p>
            <a:pPr algn="ctr" defTabSz="171330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 userDrawn="1"/>
        </p:nvSpPr>
        <p:spPr>
          <a:xfrm>
            <a:off x="273579" y="524804"/>
            <a:ext cx="38554" cy="38627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67" tIns="17132" rIns="34267" bIns="17132" rtlCol="0" anchor="ctr"/>
          <a:lstStyle/>
          <a:p>
            <a:pPr algn="ctr" defTabSz="171330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 userDrawn="1"/>
        </p:nvSpPr>
        <p:spPr>
          <a:xfrm>
            <a:off x="273579" y="673632"/>
            <a:ext cx="38554" cy="38627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67" tIns="17132" rIns="34267" bIns="17132" rtlCol="0" anchor="ctr"/>
          <a:lstStyle/>
          <a:p>
            <a:pPr algn="ctr" defTabSz="171330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 userDrawn="1"/>
        </p:nvSpPr>
        <p:spPr>
          <a:xfrm>
            <a:off x="8777201" y="4438872"/>
            <a:ext cx="121696" cy="291381"/>
          </a:xfrm>
          <a:prstGeom prst="rect">
            <a:avLst/>
          </a:prstGeom>
        </p:spPr>
        <p:txBody>
          <a:bodyPr vert="horz" wrap="none" lIns="45688" tIns="22844" rIns="45688" bIns="2284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rgbClr val="172144">
                    <a:lumMod val="90000"/>
                    <a:lumOff val="10000"/>
                  </a:srgbClr>
                </a:solidFill>
                <a:latin typeface="Century Gothic"/>
              </a:rPr>
              <a:pPr algn="ctr"/>
              <a:t>‹#›</a:t>
            </a:fld>
            <a:endParaRPr lang="en-US" sz="500" b="1">
              <a:solidFill>
                <a:srgbClr val="172144">
                  <a:lumMod val="90000"/>
                  <a:lumOff val="10000"/>
                </a:srgbClr>
              </a:solidFill>
              <a:latin typeface="Century Gothic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ECC712-3244-463C-ACB7-3FF6D05FC4A4}"/>
              </a:ext>
            </a:extLst>
          </p:cNvPr>
          <p:cNvSpPr/>
          <p:nvPr userDrawn="1"/>
        </p:nvSpPr>
        <p:spPr>
          <a:xfrm>
            <a:off x="238040" y="6022016"/>
            <a:ext cx="136558" cy="234670"/>
          </a:xfrm>
          <a:prstGeom prst="rect">
            <a:avLst/>
          </a:prstGeom>
        </p:spPr>
        <p:txBody>
          <a:bodyPr wrap="none" lIns="34267" tIns="17132" rIns="34267" bIns="17132" anchor="ctr">
            <a:spAutoFit/>
          </a:bodyPr>
          <a:lstStyle/>
          <a:p>
            <a:pPr algn="ctr" defTabSz="171330"/>
            <a:r>
              <a:rPr lang="en-US" sz="1300">
                <a:solidFill>
                  <a:srgbClr val="172144">
                    <a:lumMod val="25000"/>
                    <a:lumOff val="75000"/>
                  </a:srgb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213AC4-089E-4077-85E7-FF9AEE931905}"/>
              </a:ext>
            </a:extLst>
          </p:cNvPr>
          <p:cNvSpPr/>
          <p:nvPr userDrawn="1"/>
        </p:nvSpPr>
        <p:spPr>
          <a:xfrm>
            <a:off x="234834" y="5704871"/>
            <a:ext cx="142970" cy="234670"/>
          </a:xfrm>
          <a:prstGeom prst="rect">
            <a:avLst/>
          </a:prstGeom>
        </p:spPr>
        <p:txBody>
          <a:bodyPr wrap="none" lIns="34267" tIns="17132" rIns="34267" bIns="17132" anchor="ctr">
            <a:spAutoFit/>
          </a:bodyPr>
          <a:lstStyle/>
          <a:p>
            <a:pPr algn="ctr" defTabSz="171330"/>
            <a:r>
              <a:rPr lang="en-US" sz="1300">
                <a:solidFill>
                  <a:srgbClr val="172144">
                    <a:lumMod val="25000"/>
                    <a:lumOff val="75000"/>
                  </a:srgb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816F8B-4566-4725-8FB1-ADACD36A0967}"/>
              </a:ext>
            </a:extLst>
          </p:cNvPr>
          <p:cNvSpPr/>
          <p:nvPr userDrawn="1"/>
        </p:nvSpPr>
        <p:spPr>
          <a:xfrm>
            <a:off x="245256" y="6339162"/>
            <a:ext cx="122131" cy="234670"/>
          </a:xfrm>
          <a:prstGeom prst="rect">
            <a:avLst/>
          </a:prstGeom>
        </p:spPr>
        <p:txBody>
          <a:bodyPr wrap="none" lIns="34267" tIns="17132" rIns="34267" bIns="17132" anchor="ctr">
            <a:spAutoFit/>
          </a:bodyPr>
          <a:lstStyle/>
          <a:p>
            <a:pPr algn="ctr" defTabSz="171330"/>
            <a:r>
              <a:rPr lang="en-US" sz="1300">
                <a:solidFill>
                  <a:srgbClr val="172144">
                    <a:lumMod val="25000"/>
                    <a:lumOff val="75000"/>
                  </a:srgb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17"/>
            <a:extLst>
              <a:ext uri="{FF2B5EF4-FFF2-40B4-BE49-F238E27FC236}">
                <a16:creationId xmlns:a16="http://schemas.microsoft.com/office/drawing/2014/main" id="{339B8305-30C8-47F1-93AE-4EBB459E43A4}"/>
              </a:ext>
            </a:extLst>
          </p:cNvPr>
          <p:cNvSpPr/>
          <p:nvPr userDrawn="1"/>
        </p:nvSpPr>
        <p:spPr>
          <a:xfrm>
            <a:off x="223235" y="6030872"/>
            <a:ext cx="166167" cy="22158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67" tIns="17132" rIns="34267" bIns="17132" rtlCol="0" anchor="ctr"/>
          <a:lstStyle/>
          <a:p>
            <a:pPr algn="ctr" defTabSz="171330"/>
            <a:endParaRPr lang="en-US" sz="1000">
              <a:solidFill>
                <a:srgbClr val="172144">
                  <a:lumMod val="25000"/>
                  <a:lumOff val="75000"/>
                </a:srgbClr>
              </a:solidFill>
            </a:endParaRPr>
          </a:p>
        </p:txBody>
      </p:sp>
      <p:sp>
        <p:nvSpPr>
          <p:cNvPr id="24" name="Rectangle 23">
            <a:hlinkClick r:id="rId18"/>
            <a:extLst>
              <a:ext uri="{FF2B5EF4-FFF2-40B4-BE49-F238E27FC236}">
                <a16:creationId xmlns:a16="http://schemas.microsoft.com/office/drawing/2014/main" id="{B0355B13-7383-40A1-A97E-0060ADB52796}"/>
              </a:ext>
            </a:extLst>
          </p:cNvPr>
          <p:cNvSpPr/>
          <p:nvPr userDrawn="1"/>
        </p:nvSpPr>
        <p:spPr>
          <a:xfrm>
            <a:off x="223235" y="5716039"/>
            <a:ext cx="166167" cy="22158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67" tIns="17132" rIns="34267" bIns="17132" rtlCol="0" anchor="ctr"/>
          <a:lstStyle/>
          <a:p>
            <a:pPr algn="ctr" defTabSz="171330"/>
            <a:endParaRPr lang="en-US" sz="1000">
              <a:solidFill>
                <a:srgbClr val="172144">
                  <a:lumMod val="25000"/>
                  <a:lumOff val="75000"/>
                </a:srgbClr>
              </a:solidFill>
            </a:endParaRPr>
          </a:p>
        </p:txBody>
      </p:sp>
      <p:sp>
        <p:nvSpPr>
          <p:cNvPr id="25" name="Rectangle 24">
            <a:hlinkClick r:id="rId19"/>
            <a:extLst>
              <a:ext uri="{FF2B5EF4-FFF2-40B4-BE49-F238E27FC236}">
                <a16:creationId xmlns:a16="http://schemas.microsoft.com/office/drawing/2014/main" id="{0FB576FA-D191-4C0D-87B0-C565E5E08D95}"/>
              </a:ext>
            </a:extLst>
          </p:cNvPr>
          <p:cNvSpPr/>
          <p:nvPr userDrawn="1"/>
        </p:nvSpPr>
        <p:spPr>
          <a:xfrm>
            <a:off x="223235" y="6345706"/>
            <a:ext cx="166167" cy="22158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67" tIns="17132" rIns="34267" bIns="17132" rtlCol="0" anchor="ctr"/>
          <a:lstStyle/>
          <a:p>
            <a:pPr algn="ctr" defTabSz="171330"/>
            <a:endParaRPr lang="en-US" sz="1000">
              <a:solidFill>
                <a:srgbClr val="172144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9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9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68531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30" indent="-171330" algn="l" defTabSz="68531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90" indent="-171330" algn="l" defTabSz="6853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49" indent="-171330" algn="l" defTabSz="6853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10" indent="-171330" algn="l" defTabSz="6853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971" indent="-171330" algn="l" defTabSz="6853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629" indent="-171330" algn="l" defTabSz="6853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290" indent="-171330" algn="l" defTabSz="6853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950" indent="-171330" algn="l" defTabSz="6853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611" indent="-171330" algn="l" defTabSz="6853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61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19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80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40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00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959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620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80" algn="l" defTabSz="6853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 userDrawn="1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10704" userDrawn="1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 userDrawn="1"/>
        </p:nvSpPr>
        <p:spPr>
          <a:xfrm rot="16200000">
            <a:off x="7999800" y="2979864"/>
            <a:ext cx="1702692" cy="142337"/>
          </a:xfrm>
          <a:prstGeom prst="rect">
            <a:avLst/>
          </a:prstGeom>
          <a:noFill/>
        </p:spPr>
        <p:txBody>
          <a:bodyPr wrap="none" lIns="34281" tIns="17140" rIns="34281" bIns="17140" rtlCol="0" anchor="ctr">
            <a:spAutoFit/>
          </a:bodyPr>
          <a:lstStyle/>
          <a:p>
            <a:pPr defTabSz="171404"/>
            <a:r>
              <a:rPr lang="en-US" sz="700" b="1">
                <a:solidFill>
                  <a:srgbClr val="172144"/>
                </a:solidFill>
                <a:latin typeface="Century Gothic"/>
              </a:rPr>
              <a:t>Massive X</a:t>
            </a:r>
            <a:r>
              <a:rPr lang="en-US" sz="700">
                <a:solidFill>
                  <a:srgbClr val="172144"/>
                </a:solidFill>
              </a:rPr>
              <a:t> presentation to DesignBall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DEC81-A035-4291-8FEC-7FC53A59434A}"/>
              </a:ext>
            </a:extLst>
          </p:cNvPr>
          <p:cNvSpPr txBox="1"/>
          <p:nvPr userDrawn="1"/>
        </p:nvSpPr>
        <p:spPr>
          <a:xfrm rot="16200000">
            <a:off x="-804019" y="3284749"/>
            <a:ext cx="2193749" cy="288503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 defTabSz="171404"/>
            <a:r>
              <a:rPr lang="en-US" sz="1600" b="1">
                <a:solidFill>
                  <a:srgbClr val="377DFF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 userDrawn="1"/>
        </p:nvSpPr>
        <p:spPr>
          <a:xfrm>
            <a:off x="273579" y="375974"/>
            <a:ext cx="38554" cy="38627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 defTabSz="171404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 userDrawn="1"/>
        </p:nvSpPr>
        <p:spPr>
          <a:xfrm>
            <a:off x="273579" y="524802"/>
            <a:ext cx="38554" cy="38627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 defTabSz="171404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 userDrawn="1"/>
        </p:nvSpPr>
        <p:spPr>
          <a:xfrm>
            <a:off x="273579" y="673630"/>
            <a:ext cx="38554" cy="38627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 defTabSz="171404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 userDrawn="1"/>
        </p:nvSpPr>
        <p:spPr>
          <a:xfrm>
            <a:off x="8777201" y="4438872"/>
            <a:ext cx="121696" cy="291381"/>
          </a:xfrm>
          <a:prstGeom prst="rect">
            <a:avLst/>
          </a:prstGeom>
        </p:spPr>
        <p:txBody>
          <a:bodyPr vert="horz" wrap="none" lIns="45708" tIns="22854" rIns="45708" bIns="2285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rgbClr val="172144">
                    <a:lumMod val="90000"/>
                    <a:lumOff val="10000"/>
                  </a:srgbClr>
                </a:solidFill>
                <a:latin typeface="Century Gothic"/>
              </a:rPr>
              <a:pPr algn="ctr"/>
              <a:t>‹#›</a:t>
            </a:fld>
            <a:endParaRPr lang="en-US" sz="500" b="1">
              <a:solidFill>
                <a:srgbClr val="172144">
                  <a:lumMod val="90000"/>
                  <a:lumOff val="10000"/>
                </a:srgbClr>
              </a:solidFill>
              <a:latin typeface="Century Gothic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ECC712-3244-463C-ACB7-3FF6D05FC4A4}"/>
              </a:ext>
            </a:extLst>
          </p:cNvPr>
          <p:cNvSpPr/>
          <p:nvPr userDrawn="1"/>
        </p:nvSpPr>
        <p:spPr>
          <a:xfrm>
            <a:off x="238040" y="6022016"/>
            <a:ext cx="136558" cy="234670"/>
          </a:xfrm>
          <a:prstGeom prst="rect">
            <a:avLst/>
          </a:prstGeom>
        </p:spPr>
        <p:txBody>
          <a:bodyPr wrap="none" lIns="34281" tIns="17140" rIns="34281" bIns="17140" anchor="ctr">
            <a:spAutoFit/>
          </a:bodyPr>
          <a:lstStyle/>
          <a:p>
            <a:pPr algn="ctr" defTabSz="171404"/>
            <a:r>
              <a:rPr lang="en-US" sz="1300">
                <a:solidFill>
                  <a:srgbClr val="172144">
                    <a:lumMod val="25000"/>
                    <a:lumOff val="75000"/>
                  </a:srgb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213AC4-089E-4077-85E7-FF9AEE931905}"/>
              </a:ext>
            </a:extLst>
          </p:cNvPr>
          <p:cNvSpPr/>
          <p:nvPr userDrawn="1"/>
        </p:nvSpPr>
        <p:spPr>
          <a:xfrm>
            <a:off x="234834" y="5704871"/>
            <a:ext cx="142970" cy="234670"/>
          </a:xfrm>
          <a:prstGeom prst="rect">
            <a:avLst/>
          </a:prstGeom>
        </p:spPr>
        <p:txBody>
          <a:bodyPr wrap="none" lIns="34281" tIns="17140" rIns="34281" bIns="17140" anchor="ctr">
            <a:spAutoFit/>
          </a:bodyPr>
          <a:lstStyle/>
          <a:p>
            <a:pPr algn="ctr" defTabSz="171404"/>
            <a:r>
              <a:rPr lang="en-US" sz="1300">
                <a:solidFill>
                  <a:srgbClr val="172144">
                    <a:lumMod val="25000"/>
                    <a:lumOff val="75000"/>
                  </a:srgb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816F8B-4566-4725-8FB1-ADACD36A0967}"/>
              </a:ext>
            </a:extLst>
          </p:cNvPr>
          <p:cNvSpPr/>
          <p:nvPr userDrawn="1"/>
        </p:nvSpPr>
        <p:spPr>
          <a:xfrm>
            <a:off x="245254" y="6339162"/>
            <a:ext cx="122131" cy="234670"/>
          </a:xfrm>
          <a:prstGeom prst="rect">
            <a:avLst/>
          </a:prstGeom>
        </p:spPr>
        <p:txBody>
          <a:bodyPr wrap="none" lIns="34281" tIns="17140" rIns="34281" bIns="17140" anchor="ctr">
            <a:spAutoFit/>
          </a:bodyPr>
          <a:lstStyle/>
          <a:p>
            <a:pPr algn="ctr" defTabSz="171404"/>
            <a:r>
              <a:rPr lang="en-US" sz="1300">
                <a:solidFill>
                  <a:srgbClr val="172144">
                    <a:lumMod val="25000"/>
                    <a:lumOff val="75000"/>
                  </a:srgb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18"/>
            <a:extLst>
              <a:ext uri="{FF2B5EF4-FFF2-40B4-BE49-F238E27FC236}">
                <a16:creationId xmlns:a16="http://schemas.microsoft.com/office/drawing/2014/main" id="{339B8305-30C8-47F1-93AE-4EBB459E43A4}"/>
              </a:ext>
            </a:extLst>
          </p:cNvPr>
          <p:cNvSpPr/>
          <p:nvPr userDrawn="1"/>
        </p:nvSpPr>
        <p:spPr>
          <a:xfrm>
            <a:off x="223235" y="6030870"/>
            <a:ext cx="166167" cy="22158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 defTabSz="171404"/>
            <a:endParaRPr lang="en-US" sz="1000">
              <a:solidFill>
                <a:srgbClr val="172144">
                  <a:lumMod val="25000"/>
                  <a:lumOff val="75000"/>
                </a:srgbClr>
              </a:solidFill>
            </a:endParaRPr>
          </a:p>
        </p:txBody>
      </p:sp>
      <p:sp>
        <p:nvSpPr>
          <p:cNvPr id="24" name="Rectangle 23">
            <a:hlinkClick r:id="rId19"/>
            <a:extLst>
              <a:ext uri="{FF2B5EF4-FFF2-40B4-BE49-F238E27FC236}">
                <a16:creationId xmlns:a16="http://schemas.microsoft.com/office/drawing/2014/main" id="{B0355B13-7383-40A1-A97E-0060ADB52796}"/>
              </a:ext>
            </a:extLst>
          </p:cNvPr>
          <p:cNvSpPr/>
          <p:nvPr userDrawn="1"/>
        </p:nvSpPr>
        <p:spPr>
          <a:xfrm>
            <a:off x="223235" y="5716037"/>
            <a:ext cx="166167" cy="22158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 defTabSz="171404"/>
            <a:endParaRPr lang="en-US" sz="1000">
              <a:solidFill>
                <a:srgbClr val="172144">
                  <a:lumMod val="25000"/>
                  <a:lumOff val="75000"/>
                </a:srgbClr>
              </a:solidFill>
            </a:endParaRPr>
          </a:p>
        </p:txBody>
      </p:sp>
      <p:sp>
        <p:nvSpPr>
          <p:cNvPr id="25" name="Rectangle 24">
            <a:hlinkClick r:id="rId20"/>
            <a:extLst>
              <a:ext uri="{FF2B5EF4-FFF2-40B4-BE49-F238E27FC236}">
                <a16:creationId xmlns:a16="http://schemas.microsoft.com/office/drawing/2014/main" id="{0FB576FA-D191-4C0D-87B0-C565E5E08D95}"/>
              </a:ext>
            </a:extLst>
          </p:cNvPr>
          <p:cNvSpPr/>
          <p:nvPr userDrawn="1"/>
        </p:nvSpPr>
        <p:spPr>
          <a:xfrm>
            <a:off x="223235" y="6345704"/>
            <a:ext cx="166167" cy="22158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 defTabSz="171404"/>
            <a:endParaRPr lang="en-US" sz="1000">
              <a:solidFill>
                <a:srgbClr val="172144">
                  <a:lumMod val="25000"/>
                  <a:lumOff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9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6856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4" indent="-171404" algn="l" defTabSz="685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13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21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30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39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47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6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4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3" indent="-171404" algn="l" defTabSz="6856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 userDrawn="1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10704" userDrawn="1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E9BF2F-9966-4A99-8B59-73F1201A50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66992" y="10907"/>
            <a:ext cx="2074676" cy="753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133410-A841-4563-A316-EDFED1CF9799}"/>
              </a:ext>
            </a:extLst>
          </p:cNvPr>
          <p:cNvSpPr txBox="1"/>
          <p:nvPr/>
        </p:nvSpPr>
        <p:spPr>
          <a:xfrm>
            <a:off x="2123728" y="2564904"/>
            <a:ext cx="5458216" cy="1569660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 defTabSz="456720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коммуникации Врача и Пациента в современных реалиях</a:t>
            </a:r>
            <a:endParaRPr lang="en-US" sz="3200" dirty="0">
              <a:solidFill>
                <a:srgbClr val="172144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B58543-1A2B-4B5F-A4BB-80B2BE9F57D9}"/>
              </a:ext>
            </a:extLst>
          </p:cNvPr>
          <p:cNvSpPr txBox="1"/>
          <p:nvPr/>
        </p:nvSpPr>
        <p:spPr>
          <a:xfrm>
            <a:off x="3229408" y="4653139"/>
            <a:ext cx="5712263" cy="1323439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r"/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Кислый Павел Николаевич, к.м.н.,</a:t>
            </a:r>
          </a:p>
          <a:p>
            <a:pPr algn="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заведующий отделением терапии, врач-нефролог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КВМТ им. Н.И. Пирогова СПбГУ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760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6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CDE76B91-7786-ECCC-7E7A-432E2646F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820" y="1268760"/>
            <a:ext cx="6400800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Спасибо за внимание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5269032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7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могут обмануть клиента в автомастерской? | auto.stepsoft.info | Дзен">
            <a:extLst>
              <a:ext uri="{FF2B5EF4-FFF2-40B4-BE49-F238E27FC236}">
                <a16:creationId xmlns:a16="http://schemas.microsoft.com/office/drawing/2014/main" id="{788DA4E3-DAF9-7775-669A-CF42184DC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6" y="1028733"/>
            <a:ext cx="3816424" cy="254428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озражения в ресторанах и методы их отработки">
            <a:extLst>
              <a:ext uri="{FF2B5EF4-FFF2-40B4-BE49-F238E27FC236}">
                <a16:creationId xmlns:a16="http://schemas.microsoft.com/office/drawing/2014/main" id="{4A9D4A6E-A494-23C3-DC4B-35E2E0603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40692"/>
            <a:ext cx="3816424" cy="254428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одавец и покупатель. У нас снова переписали права потребителей | Общество  | АиФ Аргументы и факты в Беларуси">
            <a:extLst>
              <a:ext uri="{FF2B5EF4-FFF2-40B4-BE49-F238E27FC236}">
                <a16:creationId xmlns:a16="http://schemas.microsoft.com/office/drawing/2014/main" id="{912AAD54-3DB6-DA76-2336-CC646A07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6" y="3670929"/>
            <a:ext cx="3816424" cy="253434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Врач и пациент. Как найти консенсус и вернуть уважение к профессии врача |  Здравоохранение | Общество | Аргументы и Факты">
            <a:extLst>
              <a:ext uri="{FF2B5EF4-FFF2-40B4-BE49-F238E27FC236}">
                <a16:creationId xmlns:a16="http://schemas.microsoft.com/office/drawing/2014/main" id="{7F714B6D-5487-FCD9-6574-455FC63F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72" y="3664965"/>
            <a:ext cx="3816424" cy="254030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2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2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2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2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2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r="8360" b="4771"/>
          <a:stretch/>
        </p:blipFill>
        <p:spPr>
          <a:xfrm>
            <a:off x="2510159" y="1700808"/>
            <a:ext cx="4438105" cy="3379150"/>
          </a:xfrm>
        </p:spPr>
      </p:pic>
      <p:pic>
        <p:nvPicPr>
          <p:cNvPr id="18" name="Picture 8" descr="доктор Борменталь: цитаты персонажа">
            <a:extLst>
              <a:ext uri="{FF2B5EF4-FFF2-40B4-BE49-F238E27FC236}">
                <a16:creationId xmlns:a16="http://schemas.microsoft.com/office/drawing/2014/main" id="{2DB61ABA-2759-ECC2-538B-6601F54B74B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92313"/>
            <a:ext cx="20888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Доктор Ватсон (персонаж) – Шерлок Холмс, актеры, фото, фильм, сериал - 24СМИ">
            <a:extLst>
              <a:ext uri="{FF2B5EF4-FFF2-40B4-BE49-F238E27FC236}">
                <a16:creationId xmlns:a16="http://schemas.microsoft.com/office/drawing/2014/main" id="{BC2AD986-4684-46A3-3BA0-3819A7204C4A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/>
          <a:stretch/>
        </p:blipFill>
        <p:spPr bwMode="auto">
          <a:xfrm>
            <a:off x="379040" y="3714008"/>
            <a:ext cx="20888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Омар Шариф /Omar Sharif/ .. - Фильмы Омар Шариф /Omar Sharif/, купить  фильмы Омар Шариф на dvd и blu-ray с доставкой / Интернет-магазин  GoldDisk.Ru">
            <a:extLst>
              <a:ext uri="{FF2B5EF4-FFF2-40B4-BE49-F238E27FC236}">
                <a16:creationId xmlns:a16="http://schemas.microsoft.com/office/drawing/2014/main" id="{3A9D651C-4FA6-C87F-8D80-3687C01C733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16" y="3714008"/>
            <a:ext cx="2079991" cy="266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Доктор Хаус - история талантливого врача, его характер, цитаты и факты -  24СМИ">
            <a:extLst>
              <a:ext uri="{FF2B5EF4-FFF2-40B4-BE49-F238E27FC236}">
                <a16:creationId xmlns:a16="http://schemas.microsoft.com/office/drawing/2014/main" id="{A2FD6807-56B1-4009-811B-1D17535A00B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16" y="983623"/>
            <a:ext cx="2079991" cy="26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49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cle: Hollow 40">
            <a:extLst>
              <a:ext uri="{FF2B5EF4-FFF2-40B4-BE49-F238E27FC236}">
                <a16:creationId xmlns:a16="http://schemas.microsoft.com/office/drawing/2014/main" id="{10D84DFE-F17C-4DB4-98EE-1AF71CDAB256}"/>
              </a:ext>
            </a:extLst>
          </p:cNvPr>
          <p:cNvSpPr/>
          <p:nvPr/>
        </p:nvSpPr>
        <p:spPr>
          <a:xfrm>
            <a:off x="3487966" y="2700428"/>
            <a:ext cx="2168068" cy="2168351"/>
          </a:xfrm>
          <a:prstGeom prst="donut">
            <a:avLst>
              <a:gd name="adj" fmla="val 10055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52" tIns="17124" rIns="34252" bIns="171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71256"/>
            <a:endParaRPr lang="en-US" sz="700">
              <a:solidFill>
                <a:srgbClr val="FFFFFF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2D93141D-0981-424D-AFAE-CF796DDCA694}"/>
              </a:ext>
            </a:extLst>
          </p:cNvPr>
          <p:cNvGrpSpPr/>
          <p:nvPr/>
        </p:nvGrpSpPr>
        <p:grpSpPr>
          <a:xfrm>
            <a:off x="2699386" y="2171446"/>
            <a:ext cx="1757244" cy="1752892"/>
            <a:chOff x="1260256" y="4945824"/>
            <a:chExt cx="4686593" cy="4674379"/>
          </a:xfrm>
        </p:grpSpPr>
        <p:sp>
          <p:nvSpPr>
            <p:cNvPr id="7" name="Oval 2">
              <a:extLst>
                <a:ext uri="{FF2B5EF4-FFF2-40B4-BE49-F238E27FC236}">
                  <a16:creationId xmlns:a16="http://schemas.microsoft.com/office/drawing/2014/main" id="{BCD1AD92-BA40-4B3E-8E8A-1D8D53C60C75}"/>
                </a:ext>
              </a:extLst>
            </p:cNvPr>
            <p:cNvSpPr/>
            <p:nvPr/>
          </p:nvSpPr>
          <p:spPr>
            <a:xfrm>
              <a:off x="2149803" y="5823157"/>
              <a:ext cx="3797046" cy="3797046"/>
            </a:xfrm>
            <a:prstGeom prst="ellipse">
              <a:avLst/>
            </a:prstGeom>
            <a:gradFill>
              <a:gsLst>
                <a:gs pos="100000">
                  <a:srgbClr val="272E3A">
                    <a:alpha val="0"/>
                  </a:srgbClr>
                </a:gs>
                <a:gs pos="0">
                  <a:srgbClr val="272E3A">
                    <a:alpha val="17000"/>
                  </a:srgbClr>
                </a:gs>
                <a:gs pos="42000">
                  <a:srgbClr val="272E3A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256"/>
              <a:endParaRPr lang="en-US" sz="700">
                <a:solidFill>
                  <a:srgbClr val="FFFFFF"/>
                </a:solidFill>
              </a:endParaRPr>
            </a:p>
          </p:txBody>
        </p:sp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07E68B-ECAF-40F4-B818-B38E600496C6}"/>
                </a:ext>
              </a:extLst>
            </p:cNvPr>
            <p:cNvSpPr/>
            <p:nvPr/>
          </p:nvSpPr>
          <p:spPr>
            <a:xfrm>
              <a:off x="2322396" y="5357565"/>
              <a:ext cx="3451860" cy="3989639"/>
            </a:xfrm>
            <a:prstGeom prst="ellipse">
              <a:avLst/>
            </a:prstGeom>
            <a:gradFill>
              <a:gsLst>
                <a:gs pos="100000">
                  <a:srgbClr val="272E3A">
                    <a:alpha val="0"/>
                  </a:srgbClr>
                </a:gs>
                <a:gs pos="0">
                  <a:srgbClr val="272E3A">
                    <a:alpha val="17000"/>
                  </a:srgbClr>
                </a:gs>
                <a:gs pos="42000">
                  <a:srgbClr val="272E3A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256"/>
              <a:endParaRPr lang="en-US" sz="700">
                <a:solidFill>
                  <a:srgbClr val="FFFFFF"/>
                </a:solidFill>
              </a:endParaRPr>
            </a:p>
          </p:txBody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12B3CFA4-2334-48F8-8A48-94A96FDA51B7}"/>
                </a:ext>
              </a:extLst>
            </p:cNvPr>
            <p:cNvSpPr/>
            <p:nvPr/>
          </p:nvSpPr>
          <p:spPr>
            <a:xfrm>
              <a:off x="2149803" y="4959477"/>
              <a:ext cx="3797046" cy="3797046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71256"/>
              <a:endParaRPr lang="en-US" sz="700">
                <a:solidFill>
                  <a:srgbClr val="FFFFFF"/>
                </a:solidFill>
              </a:endParaRPr>
            </a:p>
          </p:txBody>
        </p:sp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030F47C0-A0F7-47A7-94A7-6FF75F75DBC6}"/>
                </a:ext>
              </a:extLst>
            </p:cNvPr>
            <p:cNvSpPr/>
            <p:nvPr/>
          </p:nvSpPr>
          <p:spPr>
            <a:xfrm>
              <a:off x="1260256" y="4945824"/>
              <a:ext cx="4084931" cy="268879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8000">
                  <a:srgbClr val="FFFFFF">
                    <a:alpha val="62000"/>
                  </a:srgbClr>
                </a:gs>
                <a:gs pos="59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1256"/>
              <a:endParaRPr lang="en-US" sz="700">
                <a:solidFill>
                  <a:srgbClr val="FFFFFF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C04007-DE57-41C6-A846-4F48DB884653}"/>
                </a:ext>
              </a:extLst>
            </p:cNvPr>
            <p:cNvSpPr txBox="1"/>
            <p:nvPr/>
          </p:nvSpPr>
          <p:spPr>
            <a:xfrm>
              <a:off x="3173619" y="6021747"/>
              <a:ext cx="1749425" cy="16004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171256"/>
              <a:r>
                <a:rPr lang="en-US" sz="3300" dirty="0">
                  <a:solidFill>
                    <a:srgbClr val="1FA2FF">
                      <a:lumMod val="50000"/>
                    </a:srgb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01</a:t>
              </a:r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5FF96A4E-C571-4096-8B92-FC3C548F4E45}"/>
              </a:ext>
            </a:extLst>
          </p:cNvPr>
          <p:cNvGrpSpPr/>
          <p:nvPr/>
        </p:nvGrpSpPr>
        <p:grpSpPr>
          <a:xfrm>
            <a:off x="4387986" y="2171446"/>
            <a:ext cx="1757244" cy="1752892"/>
            <a:chOff x="1260256" y="4945824"/>
            <a:chExt cx="4686593" cy="4674379"/>
          </a:xfrm>
        </p:grpSpPr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28D6CC3B-6EE6-40BD-8085-87549F4F129A}"/>
                </a:ext>
              </a:extLst>
            </p:cNvPr>
            <p:cNvSpPr/>
            <p:nvPr/>
          </p:nvSpPr>
          <p:spPr>
            <a:xfrm>
              <a:off x="2149803" y="5823157"/>
              <a:ext cx="3797046" cy="3797046"/>
            </a:xfrm>
            <a:prstGeom prst="ellipse">
              <a:avLst/>
            </a:prstGeom>
            <a:gradFill>
              <a:gsLst>
                <a:gs pos="100000">
                  <a:srgbClr val="272E3A">
                    <a:alpha val="0"/>
                  </a:srgbClr>
                </a:gs>
                <a:gs pos="0">
                  <a:srgbClr val="272E3A">
                    <a:alpha val="17000"/>
                  </a:srgbClr>
                </a:gs>
                <a:gs pos="42000">
                  <a:srgbClr val="272E3A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256"/>
              <a:endParaRPr lang="en-US" sz="700">
                <a:solidFill>
                  <a:srgbClr val="FFFFFF"/>
                </a:solidFill>
              </a:endParaRPr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6033D165-BEAB-4CB3-AC72-67621E7BB9D2}"/>
                </a:ext>
              </a:extLst>
            </p:cNvPr>
            <p:cNvSpPr/>
            <p:nvPr/>
          </p:nvSpPr>
          <p:spPr>
            <a:xfrm>
              <a:off x="2322396" y="5357565"/>
              <a:ext cx="3451860" cy="3989639"/>
            </a:xfrm>
            <a:prstGeom prst="ellipse">
              <a:avLst/>
            </a:prstGeom>
            <a:gradFill>
              <a:gsLst>
                <a:gs pos="100000">
                  <a:srgbClr val="272E3A">
                    <a:alpha val="0"/>
                  </a:srgbClr>
                </a:gs>
                <a:gs pos="0">
                  <a:srgbClr val="272E3A">
                    <a:alpha val="17000"/>
                  </a:srgbClr>
                </a:gs>
                <a:gs pos="42000">
                  <a:srgbClr val="272E3A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256"/>
              <a:endParaRPr lang="en-US" sz="700">
                <a:solidFill>
                  <a:srgbClr val="FFFFFF"/>
                </a:solidFill>
              </a:endParaRPr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9AD66D12-18AB-4650-A8E9-AD172B843E2A}"/>
                </a:ext>
              </a:extLst>
            </p:cNvPr>
            <p:cNvSpPr/>
            <p:nvPr/>
          </p:nvSpPr>
          <p:spPr>
            <a:xfrm>
              <a:off x="2149803" y="4959477"/>
              <a:ext cx="3797046" cy="3797046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71256"/>
              <a:endParaRPr lang="en-US" sz="700">
                <a:solidFill>
                  <a:srgbClr val="FFFFFF"/>
                </a:solidFill>
              </a:endParaRPr>
            </a:p>
          </p:txBody>
        </p:sp>
        <p:sp>
          <p:nvSpPr>
            <p:cNvPr id="16" name="Rectangle: Rounded Corners 11">
              <a:extLst>
                <a:ext uri="{FF2B5EF4-FFF2-40B4-BE49-F238E27FC236}">
                  <a16:creationId xmlns:a16="http://schemas.microsoft.com/office/drawing/2014/main" id="{FF5CEEFC-1F9A-4E57-8682-6C88C4189A74}"/>
                </a:ext>
              </a:extLst>
            </p:cNvPr>
            <p:cNvSpPr/>
            <p:nvPr/>
          </p:nvSpPr>
          <p:spPr>
            <a:xfrm>
              <a:off x="1260256" y="4945824"/>
              <a:ext cx="4084931" cy="268879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8000">
                  <a:srgbClr val="FFFFFF">
                    <a:alpha val="62000"/>
                  </a:srgbClr>
                </a:gs>
                <a:gs pos="59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1256"/>
              <a:endParaRPr lang="en-US" sz="700">
                <a:solidFill>
                  <a:srgbClr val="FFFFFF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68C1C0-2FDD-4A12-8478-BE4B8E7A6C98}"/>
                </a:ext>
              </a:extLst>
            </p:cNvPr>
            <p:cNvSpPr txBox="1"/>
            <p:nvPr/>
          </p:nvSpPr>
          <p:spPr>
            <a:xfrm>
              <a:off x="3173619" y="6021747"/>
              <a:ext cx="1749425" cy="16004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171256"/>
              <a:r>
                <a:rPr lang="en-US" sz="3300">
                  <a:solidFill>
                    <a:srgbClr val="16C6FB">
                      <a:lumMod val="50000"/>
                    </a:srgb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3BC8645-A997-4862-82FE-F899DC065058}"/>
              </a:ext>
            </a:extLst>
          </p:cNvPr>
          <p:cNvSpPr txBox="1"/>
          <p:nvPr/>
        </p:nvSpPr>
        <p:spPr>
          <a:xfrm>
            <a:off x="1804016" y="980731"/>
            <a:ext cx="5535968" cy="896381"/>
          </a:xfrm>
          <a:prstGeom prst="rect">
            <a:avLst/>
          </a:prstGeom>
          <a:noFill/>
        </p:spPr>
        <p:txBody>
          <a:bodyPr wrap="square" lIns="34252" tIns="17124" rIns="34252" bIns="17124" rtlCol="0">
            <a:spAutoFit/>
          </a:bodyPr>
          <a:lstStyle/>
          <a:p>
            <a:pPr lvl="0" algn="ctr"/>
            <a:r>
              <a:rPr lang="ru-RU" sz="2800" b="1" dirty="0"/>
              <a:t>Модели взаимоотношений врача и пациента по Роберту </a:t>
            </a:r>
            <a:r>
              <a:rPr lang="ru-RU" sz="2800" b="1" dirty="0" err="1"/>
              <a:t>Витчу</a:t>
            </a:r>
            <a:endParaRPr lang="ru-RU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1DC38C-E9B7-4582-8B3B-84908F1B6F47}"/>
              </a:ext>
            </a:extLst>
          </p:cNvPr>
          <p:cNvSpPr txBox="1"/>
          <p:nvPr/>
        </p:nvSpPr>
        <p:spPr>
          <a:xfrm>
            <a:off x="395536" y="2686545"/>
            <a:ext cx="2536439" cy="403939"/>
          </a:xfrm>
          <a:prstGeom prst="rect">
            <a:avLst/>
          </a:prstGeom>
          <a:noFill/>
        </p:spPr>
        <p:txBody>
          <a:bodyPr wrap="square" lIns="34252" tIns="17124" rIns="34252" bIns="17124" rtlCol="0">
            <a:spAutoFit/>
          </a:bodyPr>
          <a:lstStyle/>
          <a:p>
            <a:pPr algn="ctr" defTabSz="171256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Патерналистская</a:t>
            </a:r>
            <a:endParaRPr lang="en-US" sz="2400" b="1" dirty="0">
              <a:solidFill>
                <a:srgbClr val="17214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ECC9ED-42BA-4B3E-8D23-EC69EC9684D6}"/>
              </a:ext>
            </a:extLst>
          </p:cNvPr>
          <p:cNvSpPr txBox="1"/>
          <p:nvPr/>
        </p:nvSpPr>
        <p:spPr>
          <a:xfrm>
            <a:off x="395536" y="4331948"/>
            <a:ext cx="2536439" cy="403939"/>
          </a:xfrm>
          <a:prstGeom prst="rect">
            <a:avLst/>
          </a:prstGeom>
          <a:noFill/>
        </p:spPr>
        <p:txBody>
          <a:bodyPr wrap="square" lIns="34252" tIns="17124" rIns="34252" bIns="17124" rtlCol="0">
            <a:spAutoFit/>
          </a:bodyPr>
          <a:lstStyle/>
          <a:p>
            <a:pPr marL="0" lvl="1"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Инженерная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74E9FF-7E0C-4CD7-985C-58A771DC2F96}"/>
              </a:ext>
            </a:extLst>
          </p:cNvPr>
          <p:cNvSpPr txBox="1"/>
          <p:nvPr/>
        </p:nvSpPr>
        <p:spPr>
          <a:xfrm>
            <a:off x="6372200" y="2686545"/>
            <a:ext cx="2536439" cy="403939"/>
          </a:xfrm>
          <a:prstGeom prst="rect">
            <a:avLst/>
          </a:prstGeom>
          <a:noFill/>
        </p:spPr>
        <p:txBody>
          <a:bodyPr wrap="square" lIns="34252" tIns="17124" rIns="34252" bIns="17124" rtlCol="0">
            <a:spAutoFit/>
          </a:bodyPr>
          <a:lstStyle/>
          <a:p>
            <a:pPr marL="0" lvl="1"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Контрактная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7F3B41-7085-45E2-B06A-B4708B9F06DF}"/>
              </a:ext>
            </a:extLst>
          </p:cNvPr>
          <p:cNvSpPr txBox="1"/>
          <p:nvPr/>
        </p:nvSpPr>
        <p:spPr>
          <a:xfrm>
            <a:off x="6372200" y="4331948"/>
            <a:ext cx="2536439" cy="403939"/>
          </a:xfrm>
          <a:prstGeom prst="rect">
            <a:avLst/>
          </a:prstGeom>
          <a:noFill/>
        </p:spPr>
        <p:txBody>
          <a:bodyPr wrap="square" lIns="34252" tIns="17124" rIns="34252" bIns="17124" rtlCol="0">
            <a:spAutoFit/>
          </a:bodyPr>
          <a:lstStyle/>
          <a:p>
            <a:pPr algn="ctr" defTabSz="171256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Коллегиальная</a:t>
            </a:r>
            <a:endParaRPr lang="en-US" sz="2400" b="1" dirty="0">
              <a:solidFill>
                <a:srgbClr val="172144"/>
              </a:solidFill>
            </a:endParaRP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50A9E416-7804-4718-8D49-B8624857263E}"/>
              </a:ext>
            </a:extLst>
          </p:cNvPr>
          <p:cNvGrpSpPr/>
          <p:nvPr/>
        </p:nvGrpSpPr>
        <p:grpSpPr>
          <a:xfrm>
            <a:off x="2699386" y="3835482"/>
            <a:ext cx="1757244" cy="1752892"/>
            <a:chOff x="1260256" y="4945824"/>
            <a:chExt cx="4686593" cy="4674379"/>
          </a:xfrm>
        </p:grpSpPr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CD80AC1B-A77B-4D31-8E98-9CE95DE12EB1}"/>
                </a:ext>
              </a:extLst>
            </p:cNvPr>
            <p:cNvSpPr/>
            <p:nvPr/>
          </p:nvSpPr>
          <p:spPr>
            <a:xfrm>
              <a:off x="2149803" y="5823157"/>
              <a:ext cx="3797046" cy="3797046"/>
            </a:xfrm>
            <a:prstGeom prst="ellipse">
              <a:avLst/>
            </a:prstGeom>
            <a:gradFill>
              <a:gsLst>
                <a:gs pos="100000">
                  <a:srgbClr val="272E3A">
                    <a:alpha val="0"/>
                  </a:srgbClr>
                </a:gs>
                <a:gs pos="0">
                  <a:srgbClr val="272E3A">
                    <a:alpha val="17000"/>
                  </a:srgbClr>
                </a:gs>
                <a:gs pos="42000">
                  <a:srgbClr val="272E3A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256"/>
              <a:endParaRPr lang="en-US" sz="700">
                <a:solidFill>
                  <a:srgbClr val="FFFFFF"/>
                </a:solidFill>
              </a:endParaRPr>
            </a:p>
          </p:txBody>
        </p:sp>
        <p:sp>
          <p:nvSpPr>
            <p:cNvPr id="25" name="Oval 15">
              <a:extLst>
                <a:ext uri="{FF2B5EF4-FFF2-40B4-BE49-F238E27FC236}">
                  <a16:creationId xmlns:a16="http://schemas.microsoft.com/office/drawing/2014/main" id="{E61FE02A-E0E4-4291-9B8C-0F8C4380AE28}"/>
                </a:ext>
              </a:extLst>
            </p:cNvPr>
            <p:cNvSpPr/>
            <p:nvPr/>
          </p:nvSpPr>
          <p:spPr>
            <a:xfrm>
              <a:off x="2322396" y="5357565"/>
              <a:ext cx="3451860" cy="3989639"/>
            </a:xfrm>
            <a:prstGeom prst="ellipse">
              <a:avLst/>
            </a:prstGeom>
            <a:gradFill>
              <a:gsLst>
                <a:gs pos="100000">
                  <a:srgbClr val="272E3A">
                    <a:alpha val="0"/>
                  </a:srgbClr>
                </a:gs>
                <a:gs pos="0">
                  <a:srgbClr val="272E3A">
                    <a:alpha val="17000"/>
                  </a:srgbClr>
                </a:gs>
                <a:gs pos="42000">
                  <a:srgbClr val="272E3A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256"/>
              <a:endParaRPr lang="en-US" sz="700">
                <a:solidFill>
                  <a:srgbClr val="FFFFFF"/>
                </a:solidFill>
              </a:endParaRPr>
            </a:p>
          </p:txBody>
        </p:sp>
        <p:sp>
          <p:nvSpPr>
            <p:cNvPr id="26" name="Oval 16">
              <a:extLst>
                <a:ext uri="{FF2B5EF4-FFF2-40B4-BE49-F238E27FC236}">
                  <a16:creationId xmlns:a16="http://schemas.microsoft.com/office/drawing/2014/main" id="{DDA29FB4-6E64-46F2-A35E-9009C9DA315F}"/>
                </a:ext>
              </a:extLst>
            </p:cNvPr>
            <p:cNvSpPr/>
            <p:nvPr/>
          </p:nvSpPr>
          <p:spPr>
            <a:xfrm>
              <a:off x="2149803" y="4959477"/>
              <a:ext cx="3797046" cy="3797046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71256"/>
              <a:endParaRPr lang="en-US" sz="700">
                <a:solidFill>
                  <a:srgbClr val="FFFFFF"/>
                </a:solidFill>
              </a:endParaRPr>
            </a:p>
          </p:txBody>
        </p:sp>
        <p:sp>
          <p:nvSpPr>
            <p:cNvPr id="27" name="Rectangle: Rounded Corners 17">
              <a:extLst>
                <a:ext uri="{FF2B5EF4-FFF2-40B4-BE49-F238E27FC236}">
                  <a16:creationId xmlns:a16="http://schemas.microsoft.com/office/drawing/2014/main" id="{601E6D31-9B86-4E0B-B9EA-D31AFE684D4F}"/>
                </a:ext>
              </a:extLst>
            </p:cNvPr>
            <p:cNvSpPr/>
            <p:nvPr/>
          </p:nvSpPr>
          <p:spPr>
            <a:xfrm>
              <a:off x="1260256" y="4945824"/>
              <a:ext cx="4084931" cy="268879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8000">
                  <a:srgbClr val="FFFFFF">
                    <a:alpha val="62000"/>
                  </a:srgbClr>
                </a:gs>
                <a:gs pos="59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1256"/>
              <a:endParaRPr lang="en-US" sz="700">
                <a:solidFill>
                  <a:srgbClr val="FFFFFF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17E8D5E-1422-45E3-BC1B-40164B2C4D54}"/>
                </a:ext>
              </a:extLst>
            </p:cNvPr>
            <p:cNvSpPr txBox="1"/>
            <p:nvPr/>
          </p:nvSpPr>
          <p:spPr>
            <a:xfrm>
              <a:off x="3173619" y="6021747"/>
              <a:ext cx="1749425" cy="16004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171256"/>
              <a:r>
                <a:rPr lang="en-US" sz="3300">
                  <a:solidFill>
                    <a:srgbClr val="37E1EE">
                      <a:lumMod val="50000"/>
                    </a:srgb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03</a:t>
              </a:r>
            </a:p>
          </p:txBody>
        </p:sp>
      </p:grpSp>
      <p:grpSp>
        <p:nvGrpSpPr>
          <p:cNvPr id="29" name="Group 19">
            <a:extLst>
              <a:ext uri="{FF2B5EF4-FFF2-40B4-BE49-F238E27FC236}">
                <a16:creationId xmlns:a16="http://schemas.microsoft.com/office/drawing/2014/main" id="{DFBD3E64-3229-4E1E-9331-AD7938970934}"/>
              </a:ext>
            </a:extLst>
          </p:cNvPr>
          <p:cNvGrpSpPr/>
          <p:nvPr/>
        </p:nvGrpSpPr>
        <p:grpSpPr>
          <a:xfrm>
            <a:off x="4380856" y="3830362"/>
            <a:ext cx="1757244" cy="1752892"/>
            <a:chOff x="1260256" y="4945824"/>
            <a:chExt cx="4686593" cy="4674379"/>
          </a:xfrm>
        </p:grpSpPr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790761F9-EE02-4D63-89B8-D8408703CA45}"/>
                </a:ext>
              </a:extLst>
            </p:cNvPr>
            <p:cNvSpPr/>
            <p:nvPr/>
          </p:nvSpPr>
          <p:spPr>
            <a:xfrm>
              <a:off x="2149803" y="5823157"/>
              <a:ext cx="3797046" cy="3797046"/>
            </a:xfrm>
            <a:prstGeom prst="ellipse">
              <a:avLst/>
            </a:prstGeom>
            <a:gradFill>
              <a:gsLst>
                <a:gs pos="100000">
                  <a:srgbClr val="272E3A">
                    <a:alpha val="0"/>
                  </a:srgbClr>
                </a:gs>
                <a:gs pos="0">
                  <a:srgbClr val="272E3A">
                    <a:alpha val="17000"/>
                  </a:srgbClr>
                </a:gs>
                <a:gs pos="42000">
                  <a:srgbClr val="272E3A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256"/>
              <a:endParaRPr lang="en-US" sz="700">
                <a:solidFill>
                  <a:srgbClr val="FFFFFF"/>
                </a:solidFill>
              </a:endParaRPr>
            </a:p>
          </p:txBody>
        </p:sp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A7C093CA-D52C-45E4-9E35-95D66AA3F0E2}"/>
                </a:ext>
              </a:extLst>
            </p:cNvPr>
            <p:cNvSpPr/>
            <p:nvPr/>
          </p:nvSpPr>
          <p:spPr>
            <a:xfrm>
              <a:off x="2322396" y="5357565"/>
              <a:ext cx="3451860" cy="3989639"/>
            </a:xfrm>
            <a:prstGeom prst="ellipse">
              <a:avLst/>
            </a:prstGeom>
            <a:gradFill>
              <a:gsLst>
                <a:gs pos="100000">
                  <a:srgbClr val="272E3A">
                    <a:alpha val="0"/>
                  </a:srgbClr>
                </a:gs>
                <a:gs pos="0">
                  <a:srgbClr val="272E3A">
                    <a:alpha val="17000"/>
                  </a:srgbClr>
                </a:gs>
                <a:gs pos="42000">
                  <a:srgbClr val="272E3A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71256"/>
              <a:endParaRPr lang="en-US" sz="700">
                <a:solidFill>
                  <a:srgbClr val="FFFFFF"/>
                </a:solidFill>
              </a:endParaRPr>
            </a:p>
          </p:txBody>
        </p:sp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311EBEC6-835C-42C4-8DE4-D3035D1DEF39}"/>
                </a:ext>
              </a:extLst>
            </p:cNvPr>
            <p:cNvSpPr/>
            <p:nvPr/>
          </p:nvSpPr>
          <p:spPr>
            <a:xfrm>
              <a:off x="2149803" y="4959477"/>
              <a:ext cx="3797046" cy="3797046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71256"/>
              <a:endParaRPr lang="en-US" sz="700">
                <a:solidFill>
                  <a:srgbClr val="FFFFFF"/>
                </a:solidFill>
              </a:endParaRPr>
            </a:p>
          </p:txBody>
        </p:sp>
        <p:sp>
          <p:nvSpPr>
            <p:cNvPr id="33" name="Rectangle: Rounded Corners 23">
              <a:extLst>
                <a:ext uri="{FF2B5EF4-FFF2-40B4-BE49-F238E27FC236}">
                  <a16:creationId xmlns:a16="http://schemas.microsoft.com/office/drawing/2014/main" id="{F70B0B7B-8813-4EFD-8DD3-549C288ED117}"/>
                </a:ext>
              </a:extLst>
            </p:cNvPr>
            <p:cNvSpPr/>
            <p:nvPr/>
          </p:nvSpPr>
          <p:spPr>
            <a:xfrm>
              <a:off x="1260256" y="4945824"/>
              <a:ext cx="4084931" cy="268879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8000">
                  <a:srgbClr val="FFFFFF">
                    <a:alpha val="62000"/>
                  </a:srgbClr>
                </a:gs>
                <a:gs pos="59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1256"/>
              <a:endParaRPr lang="en-US" sz="700">
                <a:solidFill>
                  <a:srgbClr val="FFFFFF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0B7E3C-87B1-4CA3-B50F-0532C16D56AC}"/>
                </a:ext>
              </a:extLst>
            </p:cNvPr>
            <p:cNvSpPr txBox="1"/>
            <p:nvPr/>
          </p:nvSpPr>
          <p:spPr>
            <a:xfrm>
              <a:off x="3173619" y="6021747"/>
              <a:ext cx="1749425" cy="16004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171256"/>
              <a:r>
                <a:rPr lang="en-US" sz="3300">
                  <a:solidFill>
                    <a:srgbClr val="1FA2FF">
                      <a:lumMod val="50000"/>
                    </a:srgb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54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20000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0" fill="hold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20000" fill="hold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decel="10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2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2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decel="10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0" grpId="0"/>
          <p:bldP spid="21" grpId="0"/>
          <p:bldP spid="2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7">
            <a:extLst>
              <a:ext uri="{FF2B5EF4-FFF2-40B4-BE49-F238E27FC236}">
                <a16:creationId xmlns:a16="http://schemas.microsoft.com/office/drawing/2014/main" id="{9E67F67B-10CD-4F0B-851D-4929A6C6EB35}"/>
              </a:ext>
            </a:extLst>
          </p:cNvPr>
          <p:cNvSpPr/>
          <p:nvPr/>
        </p:nvSpPr>
        <p:spPr>
          <a:xfrm>
            <a:off x="910347" y="1292255"/>
            <a:ext cx="3193603" cy="48730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4259" tIns="17128" rIns="34259" bIns="17128" rtlCol="0" anchor="ctr"/>
          <a:lstStyle/>
          <a:p>
            <a:pPr algn="ctr" defTabSz="171293">
              <a:defRPr/>
            </a:pP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6A9246-C8EB-485E-80C7-C0A983D921D5}"/>
              </a:ext>
            </a:extLst>
          </p:cNvPr>
          <p:cNvSpPr txBox="1"/>
          <p:nvPr/>
        </p:nvSpPr>
        <p:spPr>
          <a:xfrm>
            <a:off x="1195312" y="3416177"/>
            <a:ext cx="2623672" cy="1973583"/>
          </a:xfrm>
          <a:prstGeom prst="rect">
            <a:avLst/>
          </a:prstGeom>
          <a:noFill/>
        </p:spPr>
        <p:txBody>
          <a:bodyPr wrap="square" lIns="34259" tIns="17128" rIns="34259" bIns="17128" rtlCol="0">
            <a:spAutoFit/>
          </a:bodyPr>
          <a:lstStyle/>
          <a:p>
            <a:pPr marL="0" lvl="1" algn="ctr"/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№ 04-09-16/1р от 21.07.2023</a:t>
            </a:r>
          </a:p>
          <a:p>
            <a:pPr marL="0" lvl="1" algn="ctr"/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 indent="-214174" algn="ctr">
              <a:buFont typeface="Arial" panose="020B0604020202020204" pitchFamily="34" charset="0"/>
              <a:buChar char="•"/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r="2637"/>
          <a:stretch>
            <a:fillRect/>
          </a:stretch>
        </p:blipFill>
        <p:spPr>
          <a:xfrm>
            <a:off x="5004048" y="1267777"/>
            <a:ext cx="3384376" cy="4897529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</p:spPr>
      </p:pic>
      <p:sp>
        <p:nvSpPr>
          <p:cNvPr id="2" name="Прямоугольник 1"/>
          <p:cNvSpPr/>
          <p:nvPr/>
        </p:nvSpPr>
        <p:spPr>
          <a:xfrm>
            <a:off x="2201044" y="136131"/>
            <a:ext cx="6948264" cy="461665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pPr lvl="0" algn="ctr"/>
            <a:r>
              <a:rPr lang="ru-RU" sz="2400" b="1" dirty="0"/>
              <a:t>Этический кодекс КВМТ им. Н.И. Пирогова, СПБГУ </a:t>
            </a:r>
          </a:p>
        </p:txBody>
      </p:sp>
    </p:spTree>
    <p:extLst>
      <p:ext uri="{BB962C8B-B14F-4D97-AF65-F5344CB8AC3E}">
        <p14:creationId xmlns:p14="http://schemas.microsoft.com/office/powerpoint/2010/main" val="54315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827AF0-A1FD-43AC-A406-8CC37BF26E68}"/>
              </a:ext>
            </a:extLst>
          </p:cNvPr>
          <p:cNvSpPr txBox="1"/>
          <p:nvPr/>
        </p:nvSpPr>
        <p:spPr>
          <a:xfrm>
            <a:off x="2411760" y="116633"/>
            <a:ext cx="6588224" cy="5232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380" tIns="45690" rIns="91380" bIns="45690" rtlCol="0">
            <a:spAutoFit/>
          </a:bodyPr>
          <a:lstStyle/>
          <a:p>
            <a:pPr lvl="0" algn="ctr"/>
            <a:endParaRPr lang="ru-RU" sz="2800" b="1" dirty="0"/>
          </a:p>
        </p:txBody>
      </p:sp>
      <p:sp>
        <p:nvSpPr>
          <p:cNvPr id="441" name="Oval 6">
            <a:extLst>
              <a:ext uri="{FF2B5EF4-FFF2-40B4-BE49-F238E27FC236}">
                <a16:creationId xmlns:a16="http://schemas.microsoft.com/office/drawing/2014/main" id="{D48A14D6-7810-4C57-B077-2782DE5F6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099" y="4338467"/>
            <a:ext cx="703568" cy="704255"/>
          </a:xfrm>
          <a:prstGeom prst="ellipse">
            <a:avLst/>
          </a:prstGeom>
          <a:solidFill>
            <a:srgbClr val="CCD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59" tIns="17128" rIns="34259" bIns="17128" numCol="1" anchor="t" anchorCtr="0" compatLnSpc="1">
            <a:prstTxWarp prst="textNoShape">
              <a:avLst/>
            </a:prstTxWarp>
          </a:bodyPr>
          <a:lstStyle/>
          <a:p>
            <a:pPr defTabSz="171293">
              <a:defRPr/>
            </a:pPr>
            <a:endParaRPr lang="en-US" sz="700">
              <a:solidFill>
                <a:srgbClr val="283147"/>
              </a:solidFill>
            </a:endParaRPr>
          </a:p>
        </p:txBody>
      </p:sp>
      <p:grpSp>
        <p:nvGrpSpPr>
          <p:cNvPr id="442" name="Group 216">
            <a:extLst>
              <a:ext uri="{FF2B5EF4-FFF2-40B4-BE49-F238E27FC236}">
                <a16:creationId xmlns:a16="http://schemas.microsoft.com/office/drawing/2014/main" id="{4512B620-BA79-4307-913F-3DBAEE9453BD}"/>
              </a:ext>
            </a:extLst>
          </p:cNvPr>
          <p:cNvGrpSpPr/>
          <p:nvPr/>
        </p:nvGrpSpPr>
        <p:grpSpPr>
          <a:xfrm>
            <a:off x="5370727" y="2965080"/>
            <a:ext cx="2725581" cy="2102049"/>
            <a:chOff x="5556250" y="2012950"/>
            <a:chExt cx="7269163" cy="5605463"/>
          </a:xfrm>
        </p:grpSpPr>
        <p:sp>
          <p:nvSpPr>
            <p:cNvPr id="443" name="Freeform 5">
              <a:extLst>
                <a:ext uri="{FF2B5EF4-FFF2-40B4-BE49-F238E27FC236}">
                  <a16:creationId xmlns:a16="http://schemas.microsoft.com/office/drawing/2014/main" id="{768D59B1-88CD-4995-94CD-C6D963255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0" y="2012950"/>
              <a:ext cx="7269163" cy="5605463"/>
            </a:xfrm>
            <a:custGeom>
              <a:avLst/>
              <a:gdLst>
                <a:gd name="T0" fmla="*/ 43 w 2519"/>
                <a:gd name="T1" fmla="*/ 348 h 1941"/>
                <a:gd name="T2" fmla="*/ 247 w 2519"/>
                <a:gd name="T3" fmla="*/ 348 h 1941"/>
                <a:gd name="T4" fmla="*/ 240 w 2519"/>
                <a:gd name="T5" fmla="*/ 368 h 1941"/>
                <a:gd name="T6" fmla="*/ 232 w 2519"/>
                <a:gd name="T7" fmla="*/ 368 h 1941"/>
                <a:gd name="T8" fmla="*/ 188 w 2519"/>
                <a:gd name="T9" fmla="*/ 411 h 1941"/>
                <a:gd name="T10" fmla="*/ 188 w 2519"/>
                <a:gd name="T11" fmla="*/ 411 h 1941"/>
                <a:gd name="T12" fmla="*/ 226 w 2519"/>
                <a:gd name="T13" fmla="*/ 455 h 1941"/>
                <a:gd name="T14" fmla="*/ 308 w 2519"/>
                <a:gd name="T15" fmla="*/ 681 h 1941"/>
                <a:gd name="T16" fmla="*/ 689 w 2519"/>
                <a:gd name="T17" fmla="*/ 681 h 1941"/>
                <a:gd name="T18" fmla="*/ 724 w 2519"/>
                <a:gd name="T19" fmla="*/ 716 h 1941"/>
                <a:gd name="T20" fmla="*/ 689 w 2519"/>
                <a:gd name="T21" fmla="*/ 752 h 1941"/>
                <a:gd name="T22" fmla="*/ 377 w 2519"/>
                <a:gd name="T23" fmla="*/ 752 h 1941"/>
                <a:gd name="T24" fmla="*/ 508 w 2519"/>
                <a:gd name="T25" fmla="*/ 841 h 1941"/>
                <a:gd name="T26" fmla="*/ 694 w 2519"/>
                <a:gd name="T27" fmla="*/ 1122 h 1941"/>
                <a:gd name="T28" fmla="*/ 792 w 2519"/>
                <a:gd name="T29" fmla="*/ 1122 h 1941"/>
                <a:gd name="T30" fmla="*/ 828 w 2519"/>
                <a:gd name="T31" fmla="*/ 1158 h 1941"/>
                <a:gd name="T32" fmla="*/ 792 w 2519"/>
                <a:gd name="T33" fmla="*/ 1193 h 1941"/>
                <a:gd name="T34" fmla="*/ 696 w 2519"/>
                <a:gd name="T35" fmla="*/ 1193 h 1941"/>
                <a:gd name="T36" fmla="*/ 693 w 2519"/>
                <a:gd name="T37" fmla="*/ 1562 h 1941"/>
                <a:gd name="T38" fmla="*/ 704 w 2519"/>
                <a:gd name="T39" fmla="*/ 1633 h 1941"/>
                <a:gd name="T40" fmla="*/ 1022 w 2519"/>
                <a:gd name="T41" fmla="*/ 1633 h 1941"/>
                <a:gd name="T42" fmla="*/ 1058 w 2519"/>
                <a:gd name="T43" fmla="*/ 1668 h 1941"/>
                <a:gd name="T44" fmla="*/ 1058 w 2519"/>
                <a:gd name="T45" fmla="*/ 1668 h 1941"/>
                <a:gd name="T46" fmla="*/ 1022 w 2519"/>
                <a:gd name="T47" fmla="*/ 1703 h 1941"/>
                <a:gd name="T48" fmla="*/ 735 w 2519"/>
                <a:gd name="T49" fmla="*/ 1703 h 1941"/>
                <a:gd name="T50" fmla="*/ 1325 w 2519"/>
                <a:gd name="T51" fmla="*/ 1598 h 1941"/>
                <a:gd name="T52" fmla="*/ 1926 w 2519"/>
                <a:gd name="T53" fmla="*/ 1205 h 1941"/>
                <a:gd name="T54" fmla="*/ 2513 w 2519"/>
                <a:gd name="T55" fmla="*/ 783 h 1941"/>
                <a:gd name="T56" fmla="*/ 2503 w 2519"/>
                <a:gd name="T57" fmla="*/ 637 h 1941"/>
                <a:gd name="T58" fmla="*/ 2358 w 2519"/>
                <a:gd name="T59" fmla="*/ 637 h 1941"/>
                <a:gd name="T60" fmla="*/ 2323 w 2519"/>
                <a:gd name="T61" fmla="*/ 602 h 1941"/>
                <a:gd name="T62" fmla="*/ 2358 w 2519"/>
                <a:gd name="T63" fmla="*/ 567 h 1941"/>
                <a:gd name="T64" fmla="*/ 2476 w 2519"/>
                <a:gd name="T65" fmla="*/ 567 h 1941"/>
                <a:gd name="T66" fmla="*/ 2357 w 2519"/>
                <a:gd name="T67" fmla="*/ 419 h 1941"/>
                <a:gd name="T68" fmla="*/ 2345 w 2519"/>
                <a:gd name="T69" fmla="*/ 421 h 1941"/>
                <a:gd name="T70" fmla="*/ 2099 w 2519"/>
                <a:gd name="T71" fmla="*/ 421 h 1941"/>
                <a:gd name="T72" fmla="*/ 2063 w 2519"/>
                <a:gd name="T73" fmla="*/ 386 h 1941"/>
                <a:gd name="T74" fmla="*/ 2099 w 2519"/>
                <a:gd name="T75" fmla="*/ 351 h 1941"/>
                <a:gd name="T76" fmla="*/ 2263 w 2519"/>
                <a:gd name="T77" fmla="*/ 351 h 1941"/>
                <a:gd name="T78" fmla="*/ 2156 w 2519"/>
                <a:gd name="T79" fmla="*/ 296 h 1941"/>
                <a:gd name="T80" fmla="*/ 1763 w 2519"/>
                <a:gd name="T81" fmla="*/ 363 h 1941"/>
                <a:gd name="T82" fmla="*/ 796 w 2519"/>
                <a:gd name="T83" fmla="*/ 100 h 1941"/>
                <a:gd name="T84" fmla="*/ 390 w 2519"/>
                <a:gd name="T85" fmla="*/ 149 h 1941"/>
                <a:gd name="T86" fmla="*/ 189 w 2519"/>
                <a:gd name="T87" fmla="*/ 149 h 1941"/>
                <a:gd name="T88" fmla="*/ 145 w 2519"/>
                <a:gd name="T89" fmla="*/ 193 h 1941"/>
                <a:gd name="T90" fmla="*/ 189 w 2519"/>
                <a:gd name="T91" fmla="*/ 236 h 1941"/>
                <a:gd name="T92" fmla="*/ 308 w 2519"/>
                <a:gd name="T93" fmla="*/ 236 h 1941"/>
                <a:gd name="T94" fmla="*/ 291 w 2519"/>
                <a:gd name="T95" fmla="*/ 261 h 1941"/>
                <a:gd name="T96" fmla="*/ 43 w 2519"/>
                <a:gd name="T97" fmla="*/ 261 h 1941"/>
                <a:gd name="T98" fmla="*/ 0 w 2519"/>
                <a:gd name="T99" fmla="*/ 304 h 1941"/>
                <a:gd name="T100" fmla="*/ 43 w 2519"/>
                <a:gd name="T101" fmla="*/ 348 h 1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19" h="1941">
                  <a:moveTo>
                    <a:pt x="43" y="348"/>
                  </a:moveTo>
                  <a:cubicBezTo>
                    <a:pt x="247" y="348"/>
                    <a:pt x="247" y="348"/>
                    <a:pt x="247" y="348"/>
                  </a:cubicBezTo>
                  <a:cubicBezTo>
                    <a:pt x="245" y="354"/>
                    <a:pt x="242" y="361"/>
                    <a:pt x="240" y="368"/>
                  </a:cubicBezTo>
                  <a:cubicBezTo>
                    <a:pt x="232" y="368"/>
                    <a:pt x="232" y="368"/>
                    <a:pt x="232" y="368"/>
                  </a:cubicBezTo>
                  <a:cubicBezTo>
                    <a:pt x="208" y="368"/>
                    <a:pt x="188" y="387"/>
                    <a:pt x="188" y="411"/>
                  </a:cubicBezTo>
                  <a:cubicBezTo>
                    <a:pt x="188" y="411"/>
                    <a:pt x="188" y="411"/>
                    <a:pt x="188" y="411"/>
                  </a:cubicBezTo>
                  <a:cubicBezTo>
                    <a:pt x="188" y="434"/>
                    <a:pt x="205" y="452"/>
                    <a:pt x="226" y="455"/>
                  </a:cubicBezTo>
                  <a:cubicBezTo>
                    <a:pt x="224" y="529"/>
                    <a:pt x="248" y="606"/>
                    <a:pt x="308" y="681"/>
                  </a:cubicBezTo>
                  <a:cubicBezTo>
                    <a:pt x="689" y="681"/>
                    <a:pt x="689" y="681"/>
                    <a:pt x="689" y="681"/>
                  </a:cubicBezTo>
                  <a:cubicBezTo>
                    <a:pt x="708" y="681"/>
                    <a:pt x="724" y="697"/>
                    <a:pt x="724" y="716"/>
                  </a:cubicBezTo>
                  <a:cubicBezTo>
                    <a:pt x="724" y="736"/>
                    <a:pt x="708" y="752"/>
                    <a:pt x="689" y="752"/>
                  </a:cubicBezTo>
                  <a:cubicBezTo>
                    <a:pt x="377" y="752"/>
                    <a:pt x="377" y="752"/>
                    <a:pt x="377" y="752"/>
                  </a:cubicBezTo>
                  <a:cubicBezTo>
                    <a:pt x="413" y="783"/>
                    <a:pt x="456" y="813"/>
                    <a:pt x="508" y="841"/>
                  </a:cubicBezTo>
                  <a:cubicBezTo>
                    <a:pt x="647" y="913"/>
                    <a:pt x="686" y="1002"/>
                    <a:pt x="694" y="1122"/>
                  </a:cubicBezTo>
                  <a:cubicBezTo>
                    <a:pt x="792" y="1122"/>
                    <a:pt x="792" y="1122"/>
                    <a:pt x="792" y="1122"/>
                  </a:cubicBezTo>
                  <a:cubicBezTo>
                    <a:pt x="812" y="1122"/>
                    <a:pt x="828" y="1138"/>
                    <a:pt x="828" y="1158"/>
                  </a:cubicBezTo>
                  <a:cubicBezTo>
                    <a:pt x="828" y="1177"/>
                    <a:pt x="812" y="1193"/>
                    <a:pt x="792" y="1193"/>
                  </a:cubicBezTo>
                  <a:cubicBezTo>
                    <a:pt x="696" y="1193"/>
                    <a:pt x="696" y="1193"/>
                    <a:pt x="696" y="1193"/>
                  </a:cubicBezTo>
                  <a:cubicBezTo>
                    <a:pt x="695" y="1294"/>
                    <a:pt x="684" y="1415"/>
                    <a:pt x="693" y="1562"/>
                  </a:cubicBezTo>
                  <a:cubicBezTo>
                    <a:pt x="694" y="1587"/>
                    <a:pt x="698" y="1611"/>
                    <a:pt x="704" y="1633"/>
                  </a:cubicBezTo>
                  <a:cubicBezTo>
                    <a:pt x="1022" y="1633"/>
                    <a:pt x="1022" y="1633"/>
                    <a:pt x="1022" y="1633"/>
                  </a:cubicBezTo>
                  <a:cubicBezTo>
                    <a:pt x="1042" y="1633"/>
                    <a:pt x="1058" y="1649"/>
                    <a:pt x="1058" y="1668"/>
                  </a:cubicBezTo>
                  <a:cubicBezTo>
                    <a:pt x="1058" y="1668"/>
                    <a:pt x="1058" y="1668"/>
                    <a:pt x="1058" y="1668"/>
                  </a:cubicBezTo>
                  <a:cubicBezTo>
                    <a:pt x="1058" y="1688"/>
                    <a:pt x="1042" y="1703"/>
                    <a:pt x="1022" y="1703"/>
                  </a:cubicBezTo>
                  <a:cubicBezTo>
                    <a:pt x="735" y="1703"/>
                    <a:pt x="735" y="1703"/>
                    <a:pt x="735" y="1703"/>
                  </a:cubicBezTo>
                  <a:cubicBezTo>
                    <a:pt x="882" y="1941"/>
                    <a:pt x="1354" y="1826"/>
                    <a:pt x="1325" y="1598"/>
                  </a:cubicBezTo>
                  <a:cubicBezTo>
                    <a:pt x="1290" y="1318"/>
                    <a:pt x="1705" y="1055"/>
                    <a:pt x="1926" y="1205"/>
                  </a:cubicBezTo>
                  <a:cubicBezTo>
                    <a:pt x="2118" y="1336"/>
                    <a:pt x="2468" y="1126"/>
                    <a:pt x="2513" y="783"/>
                  </a:cubicBezTo>
                  <a:cubicBezTo>
                    <a:pt x="2519" y="730"/>
                    <a:pt x="2515" y="681"/>
                    <a:pt x="2503" y="637"/>
                  </a:cubicBezTo>
                  <a:cubicBezTo>
                    <a:pt x="2358" y="637"/>
                    <a:pt x="2358" y="637"/>
                    <a:pt x="2358" y="637"/>
                  </a:cubicBezTo>
                  <a:cubicBezTo>
                    <a:pt x="2339" y="637"/>
                    <a:pt x="2323" y="622"/>
                    <a:pt x="2323" y="602"/>
                  </a:cubicBezTo>
                  <a:cubicBezTo>
                    <a:pt x="2323" y="583"/>
                    <a:pt x="2339" y="567"/>
                    <a:pt x="2358" y="567"/>
                  </a:cubicBezTo>
                  <a:cubicBezTo>
                    <a:pt x="2476" y="567"/>
                    <a:pt x="2476" y="567"/>
                    <a:pt x="2476" y="567"/>
                  </a:cubicBezTo>
                  <a:cubicBezTo>
                    <a:pt x="2446" y="508"/>
                    <a:pt x="2402" y="459"/>
                    <a:pt x="2357" y="419"/>
                  </a:cubicBezTo>
                  <a:cubicBezTo>
                    <a:pt x="2353" y="421"/>
                    <a:pt x="2349" y="421"/>
                    <a:pt x="2345" y="421"/>
                  </a:cubicBezTo>
                  <a:cubicBezTo>
                    <a:pt x="2099" y="421"/>
                    <a:pt x="2099" y="421"/>
                    <a:pt x="2099" y="421"/>
                  </a:cubicBezTo>
                  <a:cubicBezTo>
                    <a:pt x="2079" y="421"/>
                    <a:pt x="2063" y="405"/>
                    <a:pt x="2063" y="386"/>
                  </a:cubicBezTo>
                  <a:cubicBezTo>
                    <a:pt x="2063" y="366"/>
                    <a:pt x="2079" y="351"/>
                    <a:pt x="2099" y="351"/>
                  </a:cubicBezTo>
                  <a:cubicBezTo>
                    <a:pt x="2263" y="351"/>
                    <a:pt x="2263" y="351"/>
                    <a:pt x="2263" y="351"/>
                  </a:cubicBezTo>
                  <a:cubicBezTo>
                    <a:pt x="2203" y="314"/>
                    <a:pt x="2156" y="296"/>
                    <a:pt x="2156" y="296"/>
                  </a:cubicBezTo>
                  <a:cubicBezTo>
                    <a:pt x="1955" y="246"/>
                    <a:pt x="1847" y="320"/>
                    <a:pt x="1763" y="363"/>
                  </a:cubicBezTo>
                  <a:cubicBezTo>
                    <a:pt x="1529" y="483"/>
                    <a:pt x="1078" y="446"/>
                    <a:pt x="796" y="100"/>
                  </a:cubicBezTo>
                  <a:cubicBezTo>
                    <a:pt x="697" y="0"/>
                    <a:pt x="521" y="41"/>
                    <a:pt x="390" y="149"/>
                  </a:cubicBezTo>
                  <a:cubicBezTo>
                    <a:pt x="189" y="149"/>
                    <a:pt x="189" y="149"/>
                    <a:pt x="189" y="149"/>
                  </a:cubicBezTo>
                  <a:cubicBezTo>
                    <a:pt x="165" y="149"/>
                    <a:pt x="145" y="169"/>
                    <a:pt x="145" y="193"/>
                  </a:cubicBezTo>
                  <a:cubicBezTo>
                    <a:pt x="145" y="217"/>
                    <a:pt x="165" y="236"/>
                    <a:pt x="189" y="236"/>
                  </a:cubicBezTo>
                  <a:cubicBezTo>
                    <a:pt x="308" y="236"/>
                    <a:pt x="308" y="236"/>
                    <a:pt x="308" y="236"/>
                  </a:cubicBezTo>
                  <a:cubicBezTo>
                    <a:pt x="302" y="244"/>
                    <a:pt x="296" y="252"/>
                    <a:pt x="291" y="261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19" y="261"/>
                    <a:pt x="0" y="280"/>
                    <a:pt x="0" y="304"/>
                  </a:cubicBezTo>
                  <a:cubicBezTo>
                    <a:pt x="0" y="328"/>
                    <a:pt x="19" y="348"/>
                    <a:pt x="43" y="348"/>
                  </a:cubicBezTo>
                  <a:close/>
                </a:path>
              </a:pathLst>
            </a:custGeom>
            <a:solidFill>
              <a:srgbClr val="CC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44" name="Freeform 7">
              <a:extLst>
                <a:ext uri="{FF2B5EF4-FFF2-40B4-BE49-F238E27FC236}">
                  <a16:creationId xmlns:a16="http://schemas.microsoft.com/office/drawing/2014/main" id="{B3C9F74C-A5BA-4C4E-B17E-D38798E04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6288" y="4618037"/>
              <a:ext cx="809625" cy="201613"/>
            </a:xfrm>
            <a:custGeom>
              <a:avLst/>
              <a:gdLst>
                <a:gd name="T0" fmla="*/ 33 w 281"/>
                <a:gd name="T1" fmla="*/ 0 h 70"/>
                <a:gd name="T2" fmla="*/ 248 w 281"/>
                <a:gd name="T3" fmla="*/ 0 h 70"/>
                <a:gd name="T4" fmla="*/ 281 w 281"/>
                <a:gd name="T5" fmla="*/ 33 h 70"/>
                <a:gd name="T6" fmla="*/ 281 w 281"/>
                <a:gd name="T7" fmla="*/ 37 h 70"/>
                <a:gd name="T8" fmla="*/ 248 w 281"/>
                <a:gd name="T9" fmla="*/ 70 h 70"/>
                <a:gd name="T10" fmla="*/ 33 w 281"/>
                <a:gd name="T11" fmla="*/ 70 h 70"/>
                <a:gd name="T12" fmla="*/ 0 w 281"/>
                <a:gd name="T13" fmla="*/ 37 h 70"/>
                <a:gd name="T14" fmla="*/ 0 w 281"/>
                <a:gd name="T15" fmla="*/ 33 h 70"/>
                <a:gd name="T16" fmla="*/ 33 w 281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70">
                  <a:moveTo>
                    <a:pt x="33" y="0"/>
                  </a:moveTo>
                  <a:cubicBezTo>
                    <a:pt x="248" y="0"/>
                    <a:pt x="248" y="0"/>
                    <a:pt x="248" y="0"/>
                  </a:cubicBezTo>
                  <a:cubicBezTo>
                    <a:pt x="266" y="0"/>
                    <a:pt x="281" y="15"/>
                    <a:pt x="281" y="33"/>
                  </a:cubicBezTo>
                  <a:cubicBezTo>
                    <a:pt x="281" y="37"/>
                    <a:pt x="281" y="37"/>
                    <a:pt x="281" y="37"/>
                  </a:cubicBezTo>
                  <a:cubicBezTo>
                    <a:pt x="281" y="55"/>
                    <a:pt x="266" y="70"/>
                    <a:pt x="248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15" y="70"/>
                    <a:pt x="0" y="55"/>
                    <a:pt x="0" y="3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45" name="Freeform 8">
              <a:extLst>
                <a:ext uri="{FF2B5EF4-FFF2-40B4-BE49-F238E27FC236}">
                  <a16:creationId xmlns:a16="http://schemas.microsoft.com/office/drawing/2014/main" id="{9DED72D3-5D16-419F-959C-EEE0F4E3A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25" y="4618037"/>
              <a:ext cx="204788" cy="201613"/>
            </a:xfrm>
            <a:custGeom>
              <a:avLst/>
              <a:gdLst>
                <a:gd name="T0" fmla="*/ 34 w 71"/>
                <a:gd name="T1" fmla="*/ 0 h 70"/>
                <a:gd name="T2" fmla="*/ 37 w 71"/>
                <a:gd name="T3" fmla="*/ 0 h 70"/>
                <a:gd name="T4" fmla="*/ 71 w 71"/>
                <a:gd name="T5" fmla="*/ 33 h 70"/>
                <a:gd name="T6" fmla="*/ 71 w 71"/>
                <a:gd name="T7" fmla="*/ 37 h 70"/>
                <a:gd name="T8" fmla="*/ 37 w 71"/>
                <a:gd name="T9" fmla="*/ 70 h 70"/>
                <a:gd name="T10" fmla="*/ 34 w 71"/>
                <a:gd name="T11" fmla="*/ 70 h 70"/>
                <a:gd name="T12" fmla="*/ 0 w 71"/>
                <a:gd name="T13" fmla="*/ 37 h 70"/>
                <a:gd name="T14" fmla="*/ 0 w 71"/>
                <a:gd name="T15" fmla="*/ 33 h 70"/>
                <a:gd name="T16" fmla="*/ 34 w 71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0">
                  <a:moveTo>
                    <a:pt x="34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56" y="0"/>
                    <a:pt x="71" y="15"/>
                    <a:pt x="71" y="33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55"/>
                    <a:pt x="56" y="70"/>
                    <a:pt x="37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15" y="70"/>
                    <a:pt x="0" y="55"/>
                    <a:pt x="0" y="3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46" name="Freeform 9">
              <a:extLst>
                <a:ext uri="{FF2B5EF4-FFF2-40B4-BE49-F238E27FC236}">
                  <a16:creationId xmlns:a16="http://schemas.microsoft.com/office/drawing/2014/main" id="{BA3218FA-C669-49F1-8309-138286F04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4878387"/>
              <a:ext cx="698500" cy="204788"/>
            </a:xfrm>
            <a:custGeom>
              <a:avLst/>
              <a:gdLst>
                <a:gd name="T0" fmla="*/ 34 w 242"/>
                <a:gd name="T1" fmla="*/ 0 h 71"/>
                <a:gd name="T2" fmla="*/ 208 w 242"/>
                <a:gd name="T3" fmla="*/ 0 h 71"/>
                <a:gd name="T4" fmla="*/ 242 w 242"/>
                <a:gd name="T5" fmla="*/ 34 h 71"/>
                <a:gd name="T6" fmla="*/ 242 w 242"/>
                <a:gd name="T7" fmla="*/ 37 h 71"/>
                <a:gd name="T8" fmla="*/ 208 w 242"/>
                <a:gd name="T9" fmla="*/ 71 h 71"/>
                <a:gd name="T10" fmla="*/ 34 w 242"/>
                <a:gd name="T11" fmla="*/ 71 h 71"/>
                <a:gd name="T12" fmla="*/ 0 w 242"/>
                <a:gd name="T13" fmla="*/ 37 h 71"/>
                <a:gd name="T14" fmla="*/ 0 w 242"/>
                <a:gd name="T15" fmla="*/ 34 h 71"/>
                <a:gd name="T16" fmla="*/ 34 w 242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71">
                  <a:moveTo>
                    <a:pt x="34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27" y="0"/>
                    <a:pt x="242" y="15"/>
                    <a:pt x="242" y="34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2" y="56"/>
                    <a:pt x="227" y="71"/>
                    <a:pt x="208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15" y="71"/>
                    <a:pt x="0" y="56"/>
                    <a:pt x="0" y="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47" name="Freeform 10">
              <a:extLst>
                <a:ext uri="{FF2B5EF4-FFF2-40B4-BE49-F238E27FC236}">
                  <a16:creationId xmlns:a16="http://schemas.microsoft.com/office/drawing/2014/main" id="{F88D4392-5127-4EE2-80E8-1DD404C4E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1538" y="3702050"/>
              <a:ext cx="698500" cy="206375"/>
            </a:xfrm>
            <a:custGeom>
              <a:avLst/>
              <a:gdLst>
                <a:gd name="T0" fmla="*/ 34 w 242"/>
                <a:gd name="T1" fmla="*/ 0 h 71"/>
                <a:gd name="T2" fmla="*/ 208 w 242"/>
                <a:gd name="T3" fmla="*/ 0 h 71"/>
                <a:gd name="T4" fmla="*/ 242 w 242"/>
                <a:gd name="T5" fmla="*/ 34 h 71"/>
                <a:gd name="T6" fmla="*/ 242 w 242"/>
                <a:gd name="T7" fmla="*/ 37 h 71"/>
                <a:gd name="T8" fmla="*/ 208 w 242"/>
                <a:gd name="T9" fmla="*/ 71 h 71"/>
                <a:gd name="T10" fmla="*/ 34 w 242"/>
                <a:gd name="T11" fmla="*/ 71 h 71"/>
                <a:gd name="T12" fmla="*/ 0 w 242"/>
                <a:gd name="T13" fmla="*/ 37 h 71"/>
                <a:gd name="T14" fmla="*/ 0 w 242"/>
                <a:gd name="T15" fmla="*/ 34 h 71"/>
                <a:gd name="T16" fmla="*/ 34 w 242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71">
                  <a:moveTo>
                    <a:pt x="34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27" y="0"/>
                    <a:pt x="242" y="16"/>
                    <a:pt x="242" y="34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2" y="56"/>
                    <a:pt x="227" y="71"/>
                    <a:pt x="208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15" y="71"/>
                    <a:pt x="0" y="56"/>
                    <a:pt x="0" y="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48" name="Freeform 11">
              <a:extLst>
                <a:ext uri="{FF2B5EF4-FFF2-40B4-BE49-F238E27FC236}">
                  <a16:creationId xmlns:a16="http://schemas.microsoft.com/office/drawing/2014/main" id="{5062CAEF-A883-4999-9A58-835307FD1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4367212"/>
              <a:ext cx="498475" cy="201613"/>
            </a:xfrm>
            <a:custGeom>
              <a:avLst/>
              <a:gdLst>
                <a:gd name="T0" fmla="*/ 34 w 173"/>
                <a:gd name="T1" fmla="*/ 0 h 70"/>
                <a:gd name="T2" fmla="*/ 139 w 173"/>
                <a:gd name="T3" fmla="*/ 0 h 70"/>
                <a:gd name="T4" fmla="*/ 173 w 173"/>
                <a:gd name="T5" fmla="*/ 33 h 70"/>
                <a:gd name="T6" fmla="*/ 173 w 173"/>
                <a:gd name="T7" fmla="*/ 37 h 70"/>
                <a:gd name="T8" fmla="*/ 139 w 173"/>
                <a:gd name="T9" fmla="*/ 70 h 70"/>
                <a:gd name="T10" fmla="*/ 34 w 173"/>
                <a:gd name="T11" fmla="*/ 70 h 70"/>
                <a:gd name="T12" fmla="*/ 0 w 173"/>
                <a:gd name="T13" fmla="*/ 37 h 70"/>
                <a:gd name="T14" fmla="*/ 0 w 173"/>
                <a:gd name="T15" fmla="*/ 33 h 70"/>
                <a:gd name="T16" fmla="*/ 34 w 173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70">
                  <a:moveTo>
                    <a:pt x="34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58" y="0"/>
                    <a:pt x="173" y="15"/>
                    <a:pt x="173" y="33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55"/>
                    <a:pt x="158" y="70"/>
                    <a:pt x="139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15" y="70"/>
                    <a:pt x="0" y="55"/>
                    <a:pt x="0" y="3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49" name="Freeform 12">
              <a:extLst>
                <a:ext uri="{FF2B5EF4-FFF2-40B4-BE49-F238E27FC236}">
                  <a16:creationId xmlns:a16="http://schemas.microsoft.com/office/drawing/2014/main" id="{4DDE5B6A-8AC9-4329-BD1C-AB46281B8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0" y="3494087"/>
              <a:ext cx="496888" cy="206375"/>
            </a:xfrm>
            <a:custGeom>
              <a:avLst/>
              <a:gdLst>
                <a:gd name="T0" fmla="*/ 33 w 172"/>
                <a:gd name="T1" fmla="*/ 0 h 71"/>
                <a:gd name="T2" fmla="*/ 139 w 172"/>
                <a:gd name="T3" fmla="*/ 0 h 71"/>
                <a:gd name="T4" fmla="*/ 172 w 172"/>
                <a:gd name="T5" fmla="*/ 34 h 71"/>
                <a:gd name="T6" fmla="*/ 172 w 172"/>
                <a:gd name="T7" fmla="*/ 37 h 71"/>
                <a:gd name="T8" fmla="*/ 139 w 172"/>
                <a:gd name="T9" fmla="*/ 71 h 71"/>
                <a:gd name="T10" fmla="*/ 33 w 172"/>
                <a:gd name="T11" fmla="*/ 71 h 71"/>
                <a:gd name="T12" fmla="*/ 0 w 172"/>
                <a:gd name="T13" fmla="*/ 37 h 71"/>
                <a:gd name="T14" fmla="*/ 0 w 172"/>
                <a:gd name="T15" fmla="*/ 34 h 71"/>
                <a:gd name="T16" fmla="*/ 33 w 172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71">
                  <a:moveTo>
                    <a:pt x="33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57" y="0"/>
                    <a:pt x="172" y="15"/>
                    <a:pt x="172" y="34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56"/>
                    <a:pt x="157" y="71"/>
                    <a:pt x="139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15" y="71"/>
                    <a:pt x="0" y="56"/>
                    <a:pt x="0" y="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50" name="Freeform 13">
              <a:extLst>
                <a:ext uri="{FF2B5EF4-FFF2-40B4-BE49-F238E27FC236}">
                  <a16:creationId xmlns:a16="http://schemas.microsoft.com/office/drawing/2014/main" id="{0E846183-B09F-4427-A4F6-5C43D30D8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325" y="5953125"/>
              <a:ext cx="1001713" cy="250825"/>
            </a:xfrm>
            <a:custGeom>
              <a:avLst/>
              <a:gdLst>
                <a:gd name="T0" fmla="*/ 305 w 347"/>
                <a:gd name="T1" fmla="*/ 87 h 87"/>
                <a:gd name="T2" fmla="*/ 41 w 347"/>
                <a:gd name="T3" fmla="*/ 87 h 87"/>
                <a:gd name="T4" fmla="*/ 0 w 347"/>
                <a:gd name="T5" fmla="*/ 45 h 87"/>
                <a:gd name="T6" fmla="*/ 0 w 347"/>
                <a:gd name="T7" fmla="*/ 41 h 87"/>
                <a:gd name="T8" fmla="*/ 41 w 347"/>
                <a:gd name="T9" fmla="*/ 0 h 87"/>
                <a:gd name="T10" fmla="*/ 305 w 347"/>
                <a:gd name="T11" fmla="*/ 0 h 87"/>
                <a:gd name="T12" fmla="*/ 347 w 347"/>
                <a:gd name="T13" fmla="*/ 41 h 87"/>
                <a:gd name="T14" fmla="*/ 347 w 347"/>
                <a:gd name="T15" fmla="*/ 45 h 87"/>
                <a:gd name="T16" fmla="*/ 305 w 347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87">
                  <a:moveTo>
                    <a:pt x="305" y="87"/>
                  </a:moveTo>
                  <a:cubicBezTo>
                    <a:pt x="41" y="87"/>
                    <a:pt x="41" y="87"/>
                    <a:pt x="41" y="87"/>
                  </a:cubicBezTo>
                  <a:cubicBezTo>
                    <a:pt x="18" y="87"/>
                    <a:pt x="0" y="68"/>
                    <a:pt x="0" y="4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28" y="0"/>
                    <a:pt x="347" y="18"/>
                    <a:pt x="347" y="41"/>
                  </a:cubicBezTo>
                  <a:cubicBezTo>
                    <a:pt x="347" y="45"/>
                    <a:pt x="347" y="45"/>
                    <a:pt x="347" y="45"/>
                  </a:cubicBezTo>
                  <a:cubicBezTo>
                    <a:pt x="347" y="68"/>
                    <a:pt x="328" y="87"/>
                    <a:pt x="305" y="87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51" name="Freeform 14">
              <a:extLst>
                <a:ext uri="{FF2B5EF4-FFF2-40B4-BE49-F238E27FC236}">
                  <a16:creationId xmlns:a16="http://schemas.microsoft.com/office/drawing/2014/main" id="{0762F76F-2B0B-4524-984D-3FFB37943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5632450"/>
              <a:ext cx="857250" cy="250825"/>
            </a:xfrm>
            <a:custGeom>
              <a:avLst/>
              <a:gdLst>
                <a:gd name="T0" fmla="*/ 255 w 297"/>
                <a:gd name="T1" fmla="*/ 87 h 87"/>
                <a:gd name="T2" fmla="*/ 41 w 297"/>
                <a:gd name="T3" fmla="*/ 87 h 87"/>
                <a:gd name="T4" fmla="*/ 0 w 297"/>
                <a:gd name="T5" fmla="*/ 45 h 87"/>
                <a:gd name="T6" fmla="*/ 0 w 297"/>
                <a:gd name="T7" fmla="*/ 41 h 87"/>
                <a:gd name="T8" fmla="*/ 41 w 297"/>
                <a:gd name="T9" fmla="*/ 0 h 87"/>
                <a:gd name="T10" fmla="*/ 255 w 297"/>
                <a:gd name="T11" fmla="*/ 0 h 87"/>
                <a:gd name="T12" fmla="*/ 297 w 297"/>
                <a:gd name="T13" fmla="*/ 41 h 87"/>
                <a:gd name="T14" fmla="*/ 297 w 297"/>
                <a:gd name="T15" fmla="*/ 45 h 87"/>
                <a:gd name="T16" fmla="*/ 255 w 297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7">
                  <a:moveTo>
                    <a:pt x="255" y="87"/>
                  </a:moveTo>
                  <a:cubicBezTo>
                    <a:pt x="41" y="87"/>
                    <a:pt x="41" y="87"/>
                    <a:pt x="41" y="87"/>
                  </a:cubicBezTo>
                  <a:cubicBezTo>
                    <a:pt x="18" y="87"/>
                    <a:pt x="0" y="68"/>
                    <a:pt x="0" y="4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78" y="0"/>
                    <a:pt x="297" y="18"/>
                    <a:pt x="297" y="41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68"/>
                    <a:pt x="278" y="87"/>
                    <a:pt x="255" y="87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52" name="Freeform 15">
              <a:extLst>
                <a:ext uri="{FF2B5EF4-FFF2-40B4-BE49-F238E27FC236}">
                  <a16:creationId xmlns:a16="http://schemas.microsoft.com/office/drawing/2014/main" id="{090B1E51-CF7D-4614-8006-FB2261230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838" y="6261100"/>
              <a:ext cx="612775" cy="252413"/>
            </a:xfrm>
            <a:custGeom>
              <a:avLst/>
              <a:gdLst>
                <a:gd name="T0" fmla="*/ 171 w 212"/>
                <a:gd name="T1" fmla="*/ 87 h 87"/>
                <a:gd name="T2" fmla="*/ 41 w 212"/>
                <a:gd name="T3" fmla="*/ 87 h 87"/>
                <a:gd name="T4" fmla="*/ 0 w 212"/>
                <a:gd name="T5" fmla="*/ 45 h 87"/>
                <a:gd name="T6" fmla="*/ 0 w 212"/>
                <a:gd name="T7" fmla="*/ 41 h 87"/>
                <a:gd name="T8" fmla="*/ 41 w 212"/>
                <a:gd name="T9" fmla="*/ 0 h 87"/>
                <a:gd name="T10" fmla="*/ 171 w 212"/>
                <a:gd name="T11" fmla="*/ 0 h 87"/>
                <a:gd name="T12" fmla="*/ 212 w 212"/>
                <a:gd name="T13" fmla="*/ 41 h 87"/>
                <a:gd name="T14" fmla="*/ 212 w 212"/>
                <a:gd name="T15" fmla="*/ 45 h 87"/>
                <a:gd name="T16" fmla="*/ 171 w 212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87">
                  <a:moveTo>
                    <a:pt x="171" y="87"/>
                  </a:moveTo>
                  <a:cubicBezTo>
                    <a:pt x="41" y="87"/>
                    <a:pt x="41" y="87"/>
                    <a:pt x="41" y="87"/>
                  </a:cubicBezTo>
                  <a:cubicBezTo>
                    <a:pt x="18" y="87"/>
                    <a:pt x="0" y="68"/>
                    <a:pt x="0" y="4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1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94" y="0"/>
                    <a:pt x="212" y="19"/>
                    <a:pt x="212" y="41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68"/>
                    <a:pt x="194" y="87"/>
                    <a:pt x="171" y="87"/>
                  </a:cubicBezTo>
                  <a:close/>
                </a:path>
              </a:pathLst>
            </a:custGeom>
            <a:solidFill>
              <a:srgbClr val="D4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</p:grpSp>
      <p:grpSp>
        <p:nvGrpSpPr>
          <p:cNvPr id="453" name="Group 215">
            <a:extLst>
              <a:ext uri="{FF2B5EF4-FFF2-40B4-BE49-F238E27FC236}">
                <a16:creationId xmlns:a16="http://schemas.microsoft.com/office/drawing/2014/main" id="{64FC9664-5338-4478-A030-2056BB40BB45}"/>
              </a:ext>
            </a:extLst>
          </p:cNvPr>
          <p:cNvGrpSpPr/>
          <p:nvPr/>
        </p:nvGrpSpPr>
        <p:grpSpPr>
          <a:xfrm>
            <a:off x="6157032" y="2204866"/>
            <a:ext cx="1379755" cy="1075135"/>
            <a:chOff x="7653338" y="-14288"/>
            <a:chExt cx="3679825" cy="2867026"/>
          </a:xfrm>
        </p:grpSpPr>
        <p:sp>
          <p:nvSpPr>
            <p:cNvPr id="454" name="Freeform 16">
              <a:extLst>
                <a:ext uri="{FF2B5EF4-FFF2-40B4-BE49-F238E27FC236}">
                  <a16:creationId xmlns:a16="http://schemas.microsoft.com/office/drawing/2014/main" id="{BF238F86-EEFE-4D84-94F3-915CEA96D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4650" y="63500"/>
              <a:ext cx="3278188" cy="2789238"/>
            </a:xfrm>
            <a:custGeom>
              <a:avLst/>
              <a:gdLst>
                <a:gd name="T0" fmla="*/ 38 w 1136"/>
                <a:gd name="T1" fmla="*/ 418 h 966"/>
                <a:gd name="T2" fmla="*/ 117 w 1136"/>
                <a:gd name="T3" fmla="*/ 418 h 966"/>
                <a:gd name="T4" fmla="*/ 117 w 1136"/>
                <a:gd name="T5" fmla="*/ 418 h 966"/>
                <a:gd name="T6" fmla="*/ 184 w 1136"/>
                <a:gd name="T7" fmla="*/ 418 h 966"/>
                <a:gd name="T8" fmla="*/ 224 w 1136"/>
                <a:gd name="T9" fmla="*/ 380 h 966"/>
                <a:gd name="T10" fmla="*/ 213 w 1136"/>
                <a:gd name="T11" fmla="*/ 352 h 966"/>
                <a:gd name="T12" fmla="*/ 185 w 1136"/>
                <a:gd name="T13" fmla="*/ 341 h 966"/>
                <a:gd name="T14" fmla="*/ 134 w 1136"/>
                <a:gd name="T15" fmla="*/ 341 h 966"/>
                <a:gd name="T16" fmla="*/ 134 w 1136"/>
                <a:gd name="T17" fmla="*/ 340 h 966"/>
                <a:gd name="T18" fmla="*/ 97 w 1136"/>
                <a:gd name="T19" fmla="*/ 302 h 966"/>
                <a:gd name="T20" fmla="*/ 137 w 1136"/>
                <a:gd name="T21" fmla="*/ 263 h 966"/>
                <a:gd name="T22" fmla="*/ 143 w 1136"/>
                <a:gd name="T23" fmla="*/ 263 h 966"/>
                <a:gd name="T24" fmla="*/ 177 w 1136"/>
                <a:gd name="T25" fmla="*/ 244 h 966"/>
                <a:gd name="T26" fmla="*/ 584 w 1136"/>
                <a:gd name="T27" fmla="*/ 5 h 966"/>
                <a:gd name="T28" fmla="*/ 1073 w 1136"/>
                <a:gd name="T29" fmla="*/ 480 h 966"/>
                <a:gd name="T30" fmla="*/ 1071 w 1136"/>
                <a:gd name="T31" fmla="*/ 527 h 966"/>
                <a:gd name="T32" fmla="*/ 1071 w 1136"/>
                <a:gd name="T33" fmla="*/ 530 h 966"/>
                <a:gd name="T34" fmla="*/ 1097 w 1136"/>
                <a:gd name="T35" fmla="*/ 555 h 966"/>
                <a:gd name="T36" fmla="*/ 1124 w 1136"/>
                <a:gd name="T37" fmla="*/ 567 h 966"/>
                <a:gd name="T38" fmla="*/ 1136 w 1136"/>
                <a:gd name="T39" fmla="*/ 594 h 966"/>
                <a:gd name="T40" fmla="*/ 1096 w 1136"/>
                <a:gd name="T41" fmla="*/ 633 h 966"/>
                <a:gd name="T42" fmla="*/ 965 w 1136"/>
                <a:gd name="T43" fmla="*/ 633 h 966"/>
                <a:gd name="T44" fmla="*/ 935 w 1136"/>
                <a:gd name="T45" fmla="*/ 670 h 966"/>
                <a:gd name="T46" fmla="*/ 946 w 1136"/>
                <a:gd name="T47" fmla="*/ 697 h 966"/>
                <a:gd name="T48" fmla="*/ 973 w 1136"/>
                <a:gd name="T49" fmla="*/ 709 h 966"/>
                <a:gd name="T50" fmla="*/ 1024 w 1136"/>
                <a:gd name="T51" fmla="*/ 709 h 966"/>
                <a:gd name="T52" fmla="*/ 1051 w 1136"/>
                <a:gd name="T53" fmla="*/ 720 h 966"/>
                <a:gd name="T54" fmla="*/ 1062 w 1136"/>
                <a:gd name="T55" fmla="*/ 748 h 966"/>
                <a:gd name="T56" fmla="*/ 1023 w 1136"/>
                <a:gd name="T57" fmla="*/ 786 h 966"/>
                <a:gd name="T58" fmla="*/ 1007 w 1136"/>
                <a:gd name="T59" fmla="*/ 786 h 966"/>
                <a:gd name="T60" fmla="*/ 943 w 1136"/>
                <a:gd name="T61" fmla="*/ 814 h 966"/>
                <a:gd name="T62" fmla="*/ 593 w 1136"/>
                <a:gd name="T63" fmla="*/ 966 h 966"/>
                <a:gd name="T64" fmla="*/ 116 w 1136"/>
                <a:gd name="T65" fmla="*/ 547 h 966"/>
                <a:gd name="T66" fmla="*/ 57 w 1136"/>
                <a:gd name="T67" fmla="*/ 495 h 966"/>
                <a:gd name="T68" fmla="*/ 38 w 1136"/>
                <a:gd name="T69" fmla="*/ 495 h 966"/>
                <a:gd name="T70" fmla="*/ 0 w 1136"/>
                <a:gd name="T71" fmla="*/ 456 h 966"/>
                <a:gd name="T72" fmla="*/ 0 w 1136"/>
                <a:gd name="T73" fmla="*/ 456 h 966"/>
                <a:gd name="T74" fmla="*/ 38 w 1136"/>
                <a:gd name="T75" fmla="*/ 418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6" h="966">
                  <a:moveTo>
                    <a:pt x="38" y="418"/>
                  </a:moveTo>
                  <a:cubicBezTo>
                    <a:pt x="117" y="418"/>
                    <a:pt x="117" y="418"/>
                    <a:pt x="117" y="418"/>
                  </a:cubicBezTo>
                  <a:cubicBezTo>
                    <a:pt x="117" y="418"/>
                    <a:pt x="117" y="418"/>
                    <a:pt x="117" y="418"/>
                  </a:cubicBezTo>
                  <a:cubicBezTo>
                    <a:pt x="184" y="418"/>
                    <a:pt x="184" y="418"/>
                    <a:pt x="184" y="418"/>
                  </a:cubicBezTo>
                  <a:cubicBezTo>
                    <a:pt x="206" y="418"/>
                    <a:pt x="224" y="401"/>
                    <a:pt x="224" y="380"/>
                  </a:cubicBezTo>
                  <a:cubicBezTo>
                    <a:pt x="224" y="369"/>
                    <a:pt x="220" y="359"/>
                    <a:pt x="213" y="352"/>
                  </a:cubicBezTo>
                  <a:cubicBezTo>
                    <a:pt x="206" y="345"/>
                    <a:pt x="196" y="341"/>
                    <a:pt x="185" y="341"/>
                  </a:cubicBezTo>
                  <a:cubicBezTo>
                    <a:pt x="134" y="341"/>
                    <a:pt x="134" y="341"/>
                    <a:pt x="134" y="341"/>
                  </a:cubicBezTo>
                  <a:cubicBezTo>
                    <a:pt x="134" y="341"/>
                    <a:pt x="134" y="341"/>
                    <a:pt x="134" y="340"/>
                  </a:cubicBezTo>
                  <a:cubicBezTo>
                    <a:pt x="114" y="339"/>
                    <a:pt x="97" y="323"/>
                    <a:pt x="97" y="302"/>
                  </a:cubicBezTo>
                  <a:cubicBezTo>
                    <a:pt x="97" y="281"/>
                    <a:pt x="116" y="263"/>
                    <a:pt x="137" y="263"/>
                  </a:cubicBezTo>
                  <a:cubicBezTo>
                    <a:pt x="143" y="263"/>
                    <a:pt x="143" y="263"/>
                    <a:pt x="143" y="263"/>
                  </a:cubicBezTo>
                  <a:cubicBezTo>
                    <a:pt x="157" y="263"/>
                    <a:pt x="170" y="256"/>
                    <a:pt x="177" y="244"/>
                  </a:cubicBezTo>
                  <a:cubicBezTo>
                    <a:pt x="259" y="103"/>
                    <a:pt x="410" y="8"/>
                    <a:pt x="584" y="5"/>
                  </a:cubicBezTo>
                  <a:cubicBezTo>
                    <a:pt x="852" y="0"/>
                    <a:pt x="1071" y="213"/>
                    <a:pt x="1073" y="480"/>
                  </a:cubicBezTo>
                  <a:cubicBezTo>
                    <a:pt x="1073" y="496"/>
                    <a:pt x="1073" y="512"/>
                    <a:pt x="1071" y="527"/>
                  </a:cubicBezTo>
                  <a:cubicBezTo>
                    <a:pt x="1071" y="528"/>
                    <a:pt x="1071" y="529"/>
                    <a:pt x="1071" y="530"/>
                  </a:cubicBezTo>
                  <a:cubicBezTo>
                    <a:pt x="1071" y="544"/>
                    <a:pt x="1083" y="555"/>
                    <a:pt x="1097" y="555"/>
                  </a:cubicBezTo>
                  <a:cubicBezTo>
                    <a:pt x="1108" y="555"/>
                    <a:pt x="1117" y="560"/>
                    <a:pt x="1124" y="567"/>
                  </a:cubicBezTo>
                  <a:cubicBezTo>
                    <a:pt x="1131" y="574"/>
                    <a:pt x="1136" y="584"/>
                    <a:pt x="1136" y="594"/>
                  </a:cubicBezTo>
                  <a:cubicBezTo>
                    <a:pt x="1135" y="616"/>
                    <a:pt x="1117" y="633"/>
                    <a:pt x="1096" y="633"/>
                  </a:cubicBezTo>
                  <a:cubicBezTo>
                    <a:pt x="965" y="633"/>
                    <a:pt x="965" y="633"/>
                    <a:pt x="965" y="633"/>
                  </a:cubicBezTo>
                  <a:cubicBezTo>
                    <a:pt x="947" y="636"/>
                    <a:pt x="935" y="652"/>
                    <a:pt x="935" y="670"/>
                  </a:cubicBezTo>
                  <a:cubicBezTo>
                    <a:pt x="935" y="681"/>
                    <a:pt x="939" y="690"/>
                    <a:pt x="946" y="697"/>
                  </a:cubicBezTo>
                  <a:cubicBezTo>
                    <a:pt x="953" y="704"/>
                    <a:pt x="963" y="709"/>
                    <a:pt x="973" y="709"/>
                  </a:cubicBezTo>
                  <a:cubicBezTo>
                    <a:pt x="1024" y="709"/>
                    <a:pt x="1024" y="709"/>
                    <a:pt x="1024" y="709"/>
                  </a:cubicBezTo>
                  <a:cubicBezTo>
                    <a:pt x="1034" y="709"/>
                    <a:pt x="1044" y="713"/>
                    <a:pt x="1051" y="720"/>
                  </a:cubicBezTo>
                  <a:cubicBezTo>
                    <a:pt x="1058" y="727"/>
                    <a:pt x="1062" y="737"/>
                    <a:pt x="1062" y="748"/>
                  </a:cubicBezTo>
                  <a:cubicBezTo>
                    <a:pt x="1062" y="769"/>
                    <a:pt x="1044" y="786"/>
                    <a:pt x="1023" y="786"/>
                  </a:cubicBezTo>
                  <a:cubicBezTo>
                    <a:pt x="1007" y="786"/>
                    <a:pt x="1007" y="786"/>
                    <a:pt x="1007" y="786"/>
                  </a:cubicBezTo>
                  <a:cubicBezTo>
                    <a:pt x="983" y="786"/>
                    <a:pt x="960" y="796"/>
                    <a:pt x="943" y="814"/>
                  </a:cubicBezTo>
                  <a:cubicBezTo>
                    <a:pt x="855" y="907"/>
                    <a:pt x="731" y="966"/>
                    <a:pt x="593" y="966"/>
                  </a:cubicBezTo>
                  <a:cubicBezTo>
                    <a:pt x="348" y="966"/>
                    <a:pt x="146" y="783"/>
                    <a:pt x="116" y="547"/>
                  </a:cubicBezTo>
                  <a:cubicBezTo>
                    <a:pt x="112" y="517"/>
                    <a:pt x="87" y="495"/>
                    <a:pt x="57" y="495"/>
                  </a:cubicBezTo>
                  <a:cubicBezTo>
                    <a:pt x="38" y="495"/>
                    <a:pt x="38" y="495"/>
                    <a:pt x="38" y="495"/>
                  </a:cubicBezTo>
                  <a:cubicBezTo>
                    <a:pt x="17" y="495"/>
                    <a:pt x="0" y="478"/>
                    <a:pt x="0" y="456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35"/>
                    <a:pt x="17" y="418"/>
                    <a:pt x="38" y="418"/>
                  </a:cubicBez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55" name="Freeform 17">
              <a:extLst>
                <a:ext uri="{FF2B5EF4-FFF2-40B4-BE49-F238E27FC236}">
                  <a16:creationId xmlns:a16="http://schemas.microsoft.com/office/drawing/2014/main" id="{6349D007-BF0E-427F-B5FE-EC0E9F6E5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1863" y="2111375"/>
              <a:ext cx="223838" cy="222250"/>
            </a:xfrm>
            <a:custGeom>
              <a:avLst/>
              <a:gdLst>
                <a:gd name="T0" fmla="*/ 37 w 78"/>
                <a:gd name="T1" fmla="*/ 77 h 77"/>
                <a:gd name="T2" fmla="*/ 41 w 78"/>
                <a:gd name="T3" fmla="*/ 77 h 77"/>
                <a:gd name="T4" fmla="*/ 78 w 78"/>
                <a:gd name="T5" fmla="*/ 40 h 77"/>
                <a:gd name="T6" fmla="*/ 78 w 78"/>
                <a:gd name="T7" fmla="*/ 37 h 77"/>
                <a:gd name="T8" fmla="*/ 41 w 78"/>
                <a:gd name="T9" fmla="*/ 0 h 77"/>
                <a:gd name="T10" fmla="*/ 37 w 78"/>
                <a:gd name="T11" fmla="*/ 0 h 77"/>
                <a:gd name="T12" fmla="*/ 0 w 78"/>
                <a:gd name="T13" fmla="*/ 37 h 77"/>
                <a:gd name="T14" fmla="*/ 0 w 78"/>
                <a:gd name="T15" fmla="*/ 40 h 77"/>
                <a:gd name="T16" fmla="*/ 37 w 78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7">
                  <a:moveTo>
                    <a:pt x="37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61" y="77"/>
                    <a:pt x="78" y="61"/>
                    <a:pt x="78" y="40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16"/>
                    <a:pt x="61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61"/>
                    <a:pt x="17" y="77"/>
                    <a:pt x="37" y="77"/>
                  </a:cubicBez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56" name="Freeform 18">
              <a:extLst>
                <a:ext uri="{FF2B5EF4-FFF2-40B4-BE49-F238E27FC236}">
                  <a16:creationId xmlns:a16="http://schemas.microsoft.com/office/drawing/2014/main" id="{8CC4BA1F-900B-4830-8EA5-EB307990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1270000"/>
              <a:ext cx="300038" cy="223838"/>
            </a:xfrm>
            <a:custGeom>
              <a:avLst/>
              <a:gdLst>
                <a:gd name="T0" fmla="*/ 37 w 104"/>
                <a:gd name="T1" fmla="*/ 77 h 77"/>
                <a:gd name="T2" fmla="*/ 67 w 104"/>
                <a:gd name="T3" fmla="*/ 77 h 77"/>
                <a:gd name="T4" fmla="*/ 104 w 104"/>
                <a:gd name="T5" fmla="*/ 40 h 77"/>
                <a:gd name="T6" fmla="*/ 104 w 104"/>
                <a:gd name="T7" fmla="*/ 37 h 77"/>
                <a:gd name="T8" fmla="*/ 67 w 104"/>
                <a:gd name="T9" fmla="*/ 0 h 77"/>
                <a:gd name="T10" fmla="*/ 37 w 104"/>
                <a:gd name="T11" fmla="*/ 0 h 77"/>
                <a:gd name="T12" fmla="*/ 0 w 104"/>
                <a:gd name="T13" fmla="*/ 37 h 77"/>
                <a:gd name="T14" fmla="*/ 0 w 104"/>
                <a:gd name="T15" fmla="*/ 40 h 77"/>
                <a:gd name="T16" fmla="*/ 37 w 104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7">
                  <a:moveTo>
                    <a:pt x="37" y="77"/>
                  </a:moveTo>
                  <a:cubicBezTo>
                    <a:pt x="67" y="77"/>
                    <a:pt x="67" y="77"/>
                    <a:pt x="67" y="77"/>
                  </a:cubicBezTo>
                  <a:cubicBezTo>
                    <a:pt x="88" y="77"/>
                    <a:pt x="104" y="61"/>
                    <a:pt x="104" y="40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16"/>
                    <a:pt x="88" y="0"/>
                    <a:pt x="6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61"/>
                    <a:pt x="17" y="77"/>
                    <a:pt x="37" y="77"/>
                  </a:cubicBez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57" name="Freeform 19">
              <a:extLst>
                <a:ext uri="{FF2B5EF4-FFF2-40B4-BE49-F238E27FC236}">
                  <a16:creationId xmlns:a16="http://schemas.microsoft.com/office/drawing/2014/main" id="{491766BA-6779-431A-8E02-77358FA42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2113" y="-14288"/>
              <a:ext cx="3278188" cy="2789238"/>
            </a:xfrm>
            <a:custGeom>
              <a:avLst/>
              <a:gdLst>
                <a:gd name="T0" fmla="*/ 38 w 1136"/>
                <a:gd name="T1" fmla="*/ 418 h 966"/>
                <a:gd name="T2" fmla="*/ 117 w 1136"/>
                <a:gd name="T3" fmla="*/ 418 h 966"/>
                <a:gd name="T4" fmla="*/ 117 w 1136"/>
                <a:gd name="T5" fmla="*/ 418 h 966"/>
                <a:gd name="T6" fmla="*/ 184 w 1136"/>
                <a:gd name="T7" fmla="*/ 418 h 966"/>
                <a:gd name="T8" fmla="*/ 224 w 1136"/>
                <a:gd name="T9" fmla="*/ 380 h 966"/>
                <a:gd name="T10" fmla="*/ 213 w 1136"/>
                <a:gd name="T11" fmla="*/ 352 h 966"/>
                <a:gd name="T12" fmla="*/ 185 w 1136"/>
                <a:gd name="T13" fmla="*/ 341 h 966"/>
                <a:gd name="T14" fmla="*/ 134 w 1136"/>
                <a:gd name="T15" fmla="*/ 341 h 966"/>
                <a:gd name="T16" fmla="*/ 134 w 1136"/>
                <a:gd name="T17" fmla="*/ 341 h 966"/>
                <a:gd name="T18" fmla="*/ 98 w 1136"/>
                <a:gd name="T19" fmla="*/ 302 h 966"/>
                <a:gd name="T20" fmla="*/ 137 w 1136"/>
                <a:gd name="T21" fmla="*/ 264 h 966"/>
                <a:gd name="T22" fmla="*/ 143 w 1136"/>
                <a:gd name="T23" fmla="*/ 264 h 966"/>
                <a:gd name="T24" fmla="*/ 177 w 1136"/>
                <a:gd name="T25" fmla="*/ 245 h 966"/>
                <a:gd name="T26" fmla="*/ 584 w 1136"/>
                <a:gd name="T27" fmla="*/ 5 h 966"/>
                <a:gd name="T28" fmla="*/ 1073 w 1136"/>
                <a:gd name="T29" fmla="*/ 481 h 966"/>
                <a:gd name="T30" fmla="*/ 1071 w 1136"/>
                <a:gd name="T31" fmla="*/ 528 h 966"/>
                <a:gd name="T32" fmla="*/ 1071 w 1136"/>
                <a:gd name="T33" fmla="*/ 530 h 966"/>
                <a:gd name="T34" fmla="*/ 1097 w 1136"/>
                <a:gd name="T35" fmla="*/ 556 h 966"/>
                <a:gd name="T36" fmla="*/ 1124 w 1136"/>
                <a:gd name="T37" fmla="*/ 567 h 966"/>
                <a:gd name="T38" fmla="*/ 1136 w 1136"/>
                <a:gd name="T39" fmla="*/ 595 h 966"/>
                <a:gd name="T40" fmla="*/ 1096 w 1136"/>
                <a:gd name="T41" fmla="*/ 633 h 966"/>
                <a:gd name="T42" fmla="*/ 965 w 1136"/>
                <a:gd name="T43" fmla="*/ 633 h 966"/>
                <a:gd name="T44" fmla="*/ 935 w 1136"/>
                <a:gd name="T45" fmla="*/ 671 h 966"/>
                <a:gd name="T46" fmla="*/ 946 w 1136"/>
                <a:gd name="T47" fmla="*/ 698 h 966"/>
                <a:gd name="T48" fmla="*/ 973 w 1136"/>
                <a:gd name="T49" fmla="*/ 709 h 966"/>
                <a:gd name="T50" fmla="*/ 1024 w 1136"/>
                <a:gd name="T51" fmla="*/ 709 h 966"/>
                <a:gd name="T52" fmla="*/ 1051 w 1136"/>
                <a:gd name="T53" fmla="*/ 721 h 966"/>
                <a:gd name="T54" fmla="*/ 1062 w 1136"/>
                <a:gd name="T55" fmla="*/ 748 h 966"/>
                <a:gd name="T56" fmla="*/ 1023 w 1136"/>
                <a:gd name="T57" fmla="*/ 787 h 966"/>
                <a:gd name="T58" fmla="*/ 1007 w 1136"/>
                <a:gd name="T59" fmla="*/ 787 h 966"/>
                <a:gd name="T60" fmla="*/ 943 w 1136"/>
                <a:gd name="T61" fmla="*/ 814 h 966"/>
                <a:gd name="T62" fmla="*/ 593 w 1136"/>
                <a:gd name="T63" fmla="*/ 966 h 966"/>
                <a:gd name="T64" fmla="*/ 116 w 1136"/>
                <a:gd name="T65" fmla="*/ 547 h 966"/>
                <a:gd name="T66" fmla="*/ 57 w 1136"/>
                <a:gd name="T67" fmla="*/ 496 h 966"/>
                <a:gd name="T68" fmla="*/ 38 w 1136"/>
                <a:gd name="T69" fmla="*/ 496 h 966"/>
                <a:gd name="T70" fmla="*/ 0 w 1136"/>
                <a:gd name="T71" fmla="*/ 457 h 966"/>
                <a:gd name="T72" fmla="*/ 0 w 1136"/>
                <a:gd name="T73" fmla="*/ 457 h 966"/>
                <a:gd name="T74" fmla="*/ 38 w 1136"/>
                <a:gd name="T75" fmla="*/ 418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6" h="966">
                  <a:moveTo>
                    <a:pt x="38" y="418"/>
                  </a:moveTo>
                  <a:cubicBezTo>
                    <a:pt x="117" y="418"/>
                    <a:pt x="117" y="418"/>
                    <a:pt x="117" y="418"/>
                  </a:cubicBezTo>
                  <a:cubicBezTo>
                    <a:pt x="117" y="418"/>
                    <a:pt x="117" y="418"/>
                    <a:pt x="117" y="418"/>
                  </a:cubicBezTo>
                  <a:cubicBezTo>
                    <a:pt x="184" y="418"/>
                    <a:pt x="184" y="418"/>
                    <a:pt x="184" y="418"/>
                  </a:cubicBezTo>
                  <a:cubicBezTo>
                    <a:pt x="206" y="418"/>
                    <a:pt x="224" y="402"/>
                    <a:pt x="224" y="380"/>
                  </a:cubicBezTo>
                  <a:cubicBezTo>
                    <a:pt x="224" y="369"/>
                    <a:pt x="220" y="360"/>
                    <a:pt x="213" y="352"/>
                  </a:cubicBezTo>
                  <a:cubicBezTo>
                    <a:pt x="206" y="345"/>
                    <a:pt x="196" y="341"/>
                    <a:pt x="185" y="341"/>
                  </a:cubicBezTo>
                  <a:cubicBezTo>
                    <a:pt x="134" y="341"/>
                    <a:pt x="134" y="341"/>
                    <a:pt x="134" y="341"/>
                  </a:cubicBezTo>
                  <a:cubicBezTo>
                    <a:pt x="134" y="341"/>
                    <a:pt x="134" y="341"/>
                    <a:pt x="134" y="341"/>
                  </a:cubicBezTo>
                  <a:cubicBezTo>
                    <a:pt x="114" y="340"/>
                    <a:pt x="98" y="323"/>
                    <a:pt x="98" y="302"/>
                  </a:cubicBezTo>
                  <a:cubicBezTo>
                    <a:pt x="98" y="281"/>
                    <a:pt x="116" y="264"/>
                    <a:pt x="137" y="264"/>
                  </a:cubicBezTo>
                  <a:cubicBezTo>
                    <a:pt x="143" y="264"/>
                    <a:pt x="143" y="264"/>
                    <a:pt x="143" y="264"/>
                  </a:cubicBezTo>
                  <a:cubicBezTo>
                    <a:pt x="157" y="264"/>
                    <a:pt x="170" y="256"/>
                    <a:pt x="177" y="245"/>
                  </a:cubicBezTo>
                  <a:cubicBezTo>
                    <a:pt x="259" y="104"/>
                    <a:pt x="410" y="8"/>
                    <a:pt x="584" y="5"/>
                  </a:cubicBezTo>
                  <a:cubicBezTo>
                    <a:pt x="852" y="0"/>
                    <a:pt x="1071" y="213"/>
                    <a:pt x="1073" y="481"/>
                  </a:cubicBezTo>
                  <a:cubicBezTo>
                    <a:pt x="1073" y="497"/>
                    <a:pt x="1073" y="512"/>
                    <a:pt x="1071" y="528"/>
                  </a:cubicBezTo>
                  <a:cubicBezTo>
                    <a:pt x="1071" y="529"/>
                    <a:pt x="1071" y="529"/>
                    <a:pt x="1071" y="530"/>
                  </a:cubicBezTo>
                  <a:cubicBezTo>
                    <a:pt x="1071" y="544"/>
                    <a:pt x="1083" y="556"/>
                    <a:pt x="1097" y="556"/>
                  </a:cubicBezTo>
                  <a:cubicBezTo>
                    <a:pt x="1108" y="556"/>
                    <a:pt x="1118" y="560"/>
                    <a:pt x="1124" y="567"/>
                  </a:cubicBezTo>
                  <a:cubicBezTo>
                    <a:pt x="1132" y="574"/>
                    <a:pt x="1136" y="584"/>
                    <a:pt x="1136" y="595"/>
                  </a:cubicBezTo>
                  <a:cubicBezTo>
                    <a:pt x="1136" y="616"/>
                    <a:pt x="1117" y="633"/>
                    <a:pt x="1096" y="633"/>
                  </a:cubicBezTo>
                  <a:cubicBezTo>
                    <a:pt x="965" y="633"/>
                    <a:pt x="965" y="633"/>
                    <a:pt x="965" y="633"/>
                  </a:cubicBezTo>
                  <a:cubicBezTo>
                    <a:pt x="948" y="637"/>
                    <a:pt x="935" y="652"/>
                    <a:pt x="935" y="671"/>
                  </a:cubicBezTo>
                  <a:cubicBezTo>
                    <a:pt x="935" y="681"/>
                    <a:pt x="939" y="691"/>
                    <a:pt x="946" y="698"/>
                  </a:cubicBezTo>
                  <a:cubicBezTo>
                    <a:pt x="953" y="705"/>
                    <a:pt x="963" y="709"/>
                    <a:pt x="973" y="709"/>
                  </a:cubicBezTo>
                  <a:cubicBezTo>
                    <a:pt x="1024" y="709"/>
                    <a:pt x="1024" y="709"/>
                    <a:pt x="1024" y="709"/>
                  </a:cubicBezTo>
                  <a:cubicBezTo>
                    <a:pt x="1034" y="709"/>
                    <a:pt x="1044" y="714"/>
                    <a:pt x="1051" y="721"/>
                  </a:cubicBezTo>
                  <a:cubicBezTo>
                    <a:pt x="1058" y="728"/>
                    <a:pt x="1063" y="738"/>
                    <a:pt x="1062" y="748"/>
                  </a:cubicBezTo>
                  <a:cubicBezTo>
                    <a:pt x="1062" y="770"/>
                    <a:pt x="1044" y="787"/>
                    <a:pt x="1023" y="787"/>
                  </a:cubicBezTo>
                  <a:cubicBezTo>
                    <a:pt x="1007" y="787"/>
                    <a:pt x="1007" y="787"/>
                    <a:pt x="1007" y="787"/>
                  </a:cubicBezTo>
                  <a:cubicBezTo>
                    <a:pt x="983" y="787"/>
                    <a:pt x="960" y="797"/>
                    <a:pt x="943" y="814"/>
                  </a:cubicBezTo>
                  <a:cubicBezTo>
                    <a:pt x="856" y="908"/>
                    <a:pt x="731" y="966"/>
                    <a:pt x="593" y="966"/>
                  </a:cubicBezTo>
                  <a:cubicBezTo>
                    <a:pt x="348" y="966"/>
                    <a:pt x="146" y="784"/>
                    <a:pt x="116" y="547"/>
                  </a:cubicBezTo>
                  <a:cubicBezTo>
                    <a:pt x="112" y="518"/>
                    <a:pt x="87" y="496"/>
                    <a:pt x="57" y="496"/>
                  </a:cubicBezTo>
                  <a:cubicBezTo>
                    <a:pt x="38" y="496"/>
                    <a:pt x="38" y="496"/>
                    <a:pt x="38" y="496"/>
                  </a:cubicBezTo>
                  <a:cubicBezTo>
                    <a:pt x="17" y="496"/>
                    <a:pt x="0" y="478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36"/>
                    <a:pt x="17" y="418"/>
                    <a:pt x="38" y="418"/>
                  </a:cubicBezTo>
                  <a:close/>
                </a:path>
              </a:pathLst>
            </a:custGeom>
            <a:solidFill>
              <a:srgbClr val="D2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58" name="Freeform 20">
              <a:extLst>
                <a:ext uri="{FF2B5EF4-FFF2-40B4-BE49-F238E27FC236}">
                  <a16:creationId xmlns:a16="http://schemas.microsoft.com/office/drawing/2014/main" id="{0E3EC397-546E-4072-A177-CF68DB28A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0913" y="2033587"/>
              <a:ext cx="222250" cy="225425"/>
            </a:xfrm>
            <a:custGeom>
              <a:avLst/>
              <a:gdLst>
                <a:gd name="T0" fmla="*/ 36 w 77"/>
                <a:gd name="T1" fmla="*/ 78 h 78"/>
                <a:gd name="T2" fmla="*/ 40 w 77"/>
                <a:gd name="T3" fmla="*/ 78 h 78"/>
                <a:gd name="T4" fmla="*/ 77 w 77"/>
                <a:gd name="T5" fmla="*/ 41 h 78"/>
                <a:gd name="T6" fmla="*/ 77 w 77"/>
                <a:gd name="T7" fmla="*/ 37 h 78"/>
                <a:gd name="T8" fmla="*/ 40 w 77"/>
                <a:gd name="T9" fmla="*/ 0 h 78"/>
                <a:gd name="T10" fmla="*/ 36 w 77"/>
                <a:gd name="T11" fmla="*/ 0 h 78"/>
                <a:gd name="T12" fmla="*/ 0 w 77"/>
                <a:gd name="T13" fmla="*/ 37 h 78"/>
                <a:gd name="T14" fmla="*/ 0 w 77"/>
                <a:gd name="T15" fmla="*/ 41 h 78"/>
                <a:gd name="T16" fmla="*/ 36 w 77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8">
                  <a:moveTo>
                    <a:pt x="36" y="78"/>
                  </a:moveTo>
                  <a:cubicBezTo>
                    <a:pt x="40" y="78"/>
                    <a:pt x="40" y="78"/>
                    <a:pt x="40" y="78"/>
                  </a:cubicBezTo>
                  <a:cubicBezTo>
                    <a:pt x="60" y="78"/>
                    <a:pt x="77" y="61"/>
                    <a:pt x="77" y="41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17"/>
                    <a:pt x="60" y="0"/>
                    <a:pt x="4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61"/>
                    <a:pt x="16" y="78"/>
                    <a:pt x="36" y="78"/>
                  </a:cubicBezTo>
                  <a:close/>
                </a:path>
              </a:pathLst>
            </a:custGeom>
            <a:solidFill>
              <a:srgbClr val="D2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59" name="Freeform 21">
              <a:extLst>
                <a:ext uri="{FF2B5EF4-FFF2-40B4-BE49-F238E27FC236}">
                  <a16:creationId xmlns:a16="http://schemas.microsoft.com/office/drawing/2014/main" id="{FD43E786-0BF8-4D02-BF5E-9660837C6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5" y="1192212"/>
              <a:ext cx="296863" cy="225425"/>
            </a:xfrm>
            <a:custGeom>
              <a:avLst/>
              <a:gdLst>
                <a:gd name="T0" fmla="*/ 36 w 103"/>
                <a:gd name="T1" fmla="*/ 78 h 78"/>
                <a:gd name="T2" fmla="*/ 67 w 103"/>
                <a:gd name="T3" fmla="*/ 78 h 78"/>
                <a:gd name="T4" fmla="*/ 103 w 103"/>
                <a:gd name="T5" fmla="*/ 41 h 78"/>
                <a:gd name="T6" fmla="*/ 103 w 103"/>
                <a:gd name="T7" fmla="*/ 37 h 78"/>
                <a:gd name="T8" fmla="*/ 67 w 103"/>
                <a:gd name="T9" fmla="*/ 0 h 78"/>
                <a:gd name="T10" fmla="*/ 36 w 103"/>
                <a:gd name="T11" fmla="*/ 0 h 78"/>
                <a:gd name="T12" fmla="*/ 0 w 103"/>
                <a:gd name="T13" fmla="*/ 37 h 78"/>
                <a:gd name="T14" fmla="*/ 0 w 103"/>
                <a:gd name="T15" fmla="*/ 41 h 78"/>
                <a:gd name="T16" fmla="*/ 36 w 103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78">
                  <a:moveTo>
                    <a:pt x="36" y="78"/>
                  </a:moveTo>
                  <a:cubicBezTo>
                    <a:pt x="67" y="78"/>
                    <a:pt x="67" y="78"/>
                    <a:pt x="67" y="78"/>
                  </a:cubicBezTo>
                  <a:cubicBezTo>
                    <a:pt x="87" y="78"/>
                    <a:pt x="103" y="61"/>
                    <a:pt x="103" y="41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17"/>
                    <a:pt x="87" y="0"/>
                    <a:pt x="6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61"/>
                    <a:pt x="16" y="78"/>
                    <a:pt x="36" y="78"/>
                  </a:cubicBezTo>
                  <a:close/>
                </a:path>
              </a:pathLst>
            </a:custGeom>
            <a:solidFill>
              <a:srgbClr val="D2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</p:grpSp>
      <p:grpSp>
        <p:nvGrpSpPr>
          <p:cNvPr id="460" name="Group 217">
            <a:extLst>
              <a:ext uri="{FF2B5EF4-FFF2-40B4-BE49-F238E27FC236}">
                <a16:creationId xmlns:a16="http://schemas.microsoft.com/office/drawing/2014/main" id="{7579D881-2A8E-4735-9DE7-22F3D67EF6DA}"/>
              </a:ext>
            </a:extLst>
          </p:cNvPr>
          <p:cNvGrpSpPr/>
          <p:nvPr/>
        </p:nvGrpSpPr>
        <p:grpSpPr>
          <a:xfrm>
            <a:off x="4860032" y="3194630"/>
            <a:ext cx="576783" cy="1237060"/>
            <a:chOff x="1108075" y="6986587"/>
            <a:chExt cx="1538288" cy="3298826"/>
          </a:xfrm>
        </p:grpSpPr>
        <p:sp>
          <p:nvSpPr>
            <p:cNvPr id="461" name="Freeform 22">
              <a:extLst>
                <a:ext uri="{FF2B5EF4-FFF2-40B4-BE49-F238E27FC236}">
                  <a16:creationId xmlns:a16="http://schemas.microsoft.com/office/drawing/2014/main" id="{7A907205-0E90-4B1E-B820-D3F0D0F5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5" y="6986587"/>
              <a:ext cx="1471613" cy="2954338"/>
            </a:xfrm>
            <a:custGeom>
              <a:avLst/>
              <a:gdLst>
                <a:gd name="T0" fmla="*/ 333 w 510"/>
                <a:gd name="T1" fmla="*/ 489 h 1023"/>
                <a:gd name="T2" fmla="*/ 371 w 510"/>
                <a:gd name="T3" fmla="*/ 357 h 1023"/>
                <a:gd name="T4" fmla="*/ 300 w 510"/>
                <a:gd name="T5" fmla="*/ 205 h 1023"/>
                <a:gd name="T6" fmla="*/ 338 w 510"/>
                <a:gd name="T7" fmla="*/ 123 h 1023"/>
                <a:gd name="T8" fmla="*/ 237 w 510"/>
                <a:gd name="T9" fmla="*/ 5 h 1023"/>
                <a:gd name="T10" fmla="*/ 118 w 510"/>
                <a:gd name="T11" fmla="*/ 106 h 1023"/>
                <a:gd name="T12" fmla="*/ 132 w 510"/>
                <a:gd name="T13" fmla="*/ 167 h 1023"/>
                <a:gd name="T14" fmla="*/ 19 w 510"/>
                <a:gd name="T15" fmla="*/ 326 h 1023"/>
                <a:gd name="T16" fmla="*/ 89 w 510"/>
                <a:gd name="T17" fmla="*/ 518 h 1023"/>
                <a:gd name="T18" fmla="*/ 1 w 510"/>
                <a:gd name="T19" fmla="*/ 717 h 1023"/>
                <a:gd name="T20" fmla="*/ 286 w 510"/>
                <a:gd name="T21" fmla="*/ 1000 h 1023"/>
                <a:gd name="T22" fmla="*/ 487 w 510"/>
                <a:gd name="T23" fmla="*/ 682 h 1023"/>
                <a:gd name="T24" fmla="*/ 333 w 510"/>
                <a:gd name="T25" fmla="*/ 489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1023">
                  <a:moveTo>
                    <a:pt x="333" y="489"/>
                  </a:moveTo>
                  <a:cubicBezTo>
                    <a:pt x="327" y="419"/>
                    <a:pt x="372" y="439"/>
                    <a:pt x="371" y="357"/>
                  </a:cubicBezTo>
                  <a:cubicBezTo>
                    <a:pt x="371" y="284"/>
                    <a:pt x="301" y="244"/>
                    <a:pt x="300" y="205"/>
                  </a:cubicBezTo>
                  <a:cubicBezTo>
                    <a:pt x="299" y="166"/>
                    <a:pt x="336" y="145"/>
                    <a:pt x="338" y="123"/>
                  </a:cubicBezTo>
                  <a:cubicBezTo>
                    <a:pt x="342" y="63"/>
                    <a:pt x="297" y="10"/>
                    <a:pt x="237" y="5"/>
                  </a:cubicBezTo>
                  <a:cubicBezTo>
                    <a:pt x="176" y="0"/>
                    <a:pt x="123" y="45"/>
                    <a:pt x="118" y="106"/>
                  </a:cubicBezTo>
                  <a:cubicBezTo>
                    <a:pt x="117" y="128"/>
                    <a:pt x="131" y="133"/>
                    <a:pt x="132" y="167"/>
                  </a:cubicBezTo>
                  <a:cubicBezTo>
                    <a:pt x="132" y="202"/>
                    <a:pt x="8" y="255"/>
                    <a:pt x="19" y="326"/>
                  </a:cubicBezTo>
                  <a:cubicBezTo>
                    <a:pt x="30" y="398"/>
                    <a:pt x="94" y="431"/>
                    <a:pt x="89" y="518"/>
                  </a:cubicBezTo>
                  <a:cubicBezTo>
                    <a:pt x="86" y="583"/>
                    <a:pt x="0" y="610"/>
                    <a:pt x="1" y="717"/>
                  </a:cubicBezTo>
                  <a:cubicBezTo>
                    <a:pt x="3" y="890"/>
                    <a:pt x="127" y="1023"/>
                    <a:pt x="286" y="1000"/>
                  </a:cubicBezTo>
                  <a:cubicBezTo>
                    <a:pt x="445" y="978"/>
                    <a:pt x="510" y="841"/>
                    <a:pt x="487" y="682"/>
                  </a:cubicBezTo>
                  <a:cubicBezTo>
                    <a:pt x="473" y="577"/>
                    <a:pt x="339" y="558"/>
                    <a:pt x="333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62" name="Freeform 23">
              <a:extLst>
                <a:ext uri="{FF2B5EF4-FFF2-40B4-BE49-F238E27FC236}">
                  <a16:creationId xmlns:a16="http://schemas.microsoft.com/office/drawing/2014/main" id="{D1814C61-7669-4B78-B143-392AA3B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813" y="7297737"/>
              <a:ext cx="215900" cy="2297113"/>
            </a:xfrm>
            <a:custGeom>
              <a:avLst/>
              <a:gdLst>
                <a:gd name="T0" fmla="*/ 23 w 75"/>
                <a:gd name="T1" fmla="*/ 0 h 795"/>
                <a:gd name="T2" fmla="*/ 13 w 75"/>
                <a:gd name="T3" fmla="*/ 100 h 795"/>
                <a:gd name="T4" fmla="*/ 7 w 75"/>
                <a:gd name="T5" fmla="*/ 200 h 795"/>
                <a:gd name="T6" fmla="*/ 4 w 75"/>
                <a:gd name="T7" fmla="*/ 300 h 795"/>
                <a:gd name="T8" fmla="*/ 6 w 75"/>
                <a:gd name="T9" fmla="*/ 401 h 795"/>
                <a:gd name="T10" fmla="*/ 13 w 75"/>
                <a:gd name="T11" fmla="*/ 501 h 795"/>
                <a:gd name="T12" fmla="*/ 26 w 75"/>
                <a:gd name="T13" fmla="*/ 600 h 795"/>
                <a:gd name="T14" fmla="*/ 46 w 75"/>
                <a:gd name="T15" fmla="*/ 699 h 795"/>
                <a:gd name="T16" fmla="*/ 75 w 75"/>
                <a:gd name="T17" fmla="*/ 795 h 795"/>
                <a:gd name="T18" fmla="*/ 44 w 75"/>
                <a:gd name="T19" fmla="*/ 699 h 795"/>
                <a:gd name="T20" fmla="*/ 23 w 75"/>
                <a:gd name="T21" fmla="*/ 601 h 795"/>
                <a:gd name="T22" fmla="*/ 9 w 75"/>
                <a:gd name="T23" fmla="*/ 501 h 795"/>
                <a:gd name="T24" fmla="*/ 2 w 75"/>
                <a:gd name="T25" fmla="*/ 401 h 795"/>
                <a:gd name="T26" fmla="*/ 4 w 75"/>
                <a:gd name="T27" fmla="*/ 200 h 795"/>
                <a:gd name="T28" fmla="*/ 23 w 75"/>
                <a:gd name="T29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795">
                  <a:moveTo>
                    <a:pt x="23" y="0"/>
                  </a:moveTo>
                  <a:cubicBezTo>
                    <a:pt x="19" y="33"/>
                    <a:pt x="16" y="66"/>
                    <a:pt x="13" y="100"/>
                  </a:cubicBezTo>
                  <a:cubicBezTo>
                    <a:pt x="10" y="133"/>
                    <a:pt x="8" y="166"/>
                    <a:pt x="7" y="200"/>
                  </a:cubicBezTo>
                  <a:cubicBezTo>
                    <a:pt x="5" y="233"/>
                    <a:pt x="4" y="267"/>
                    <a:pt x="4" y="300"/>
                  </a:cubicBezTo>
                  <a:cubicBezTo>
                    <a:pt x="4" y="334"/>
                    <a:pt x="5" y="367"/>
                    <a:pt x="6" y="401"/>
                  </a:cubicBezTo>
                  <a:cubicBezTo>
                    <a:pt x="8" y="434"/>
                    <a:pt x="10" y="467"/>
                    <a:pt x="13" y="501"/>
                  </a:cubicBezTo>
                  <a:cubicBezTo>
                    <a:pt x="17" y="534"/>
                    <a:pt x="21" y="567"/>
                    <a:pt x="26" y="600"/>
                  </a:cubicBezTo>
                  <a:cubicBezTo>
                    <a:pt x="32" y="633"/>
                    <a:pt x="38" y="666"/>
                    <a:pt x="46" y="699"/>
                  </a:cubicBezTo>
                  <a:cubicBezTo>
                    <a:pt x="54" y="731"/>
                    <a:pt x="64" y="763"/>
                    <a:pt x="75" y="795"/>
                  </a:cubicBezTo>
                  <a:cubicBezTo>
                    <a:pt x="63" y="764"/>
                    <a:pt x="53" y="732"/>
                    <a:pt x="44" y="699"/>
                  </a:cubicBezTo>
                  <a:cubicBezTo>
                    <a:pt x="36" y="667"/>
                    <a:pt x="29" y="634"/>
                    <a:pt x="23" y="601"/>
                  </a:cubicBezTo>
                  <a:cubicBezTo>
                    <a:pt x="17" y="568"/>
                    <a:pt x="13" y="535"/>
                    <a:pt x="9" y="501"/>
                  </a:cubicBezTo>
                  <a:cubicBezTo>
                    <a:pt x="6" y="468"/>
                    <a:pt x="4" y="434"/>
                    <a:pt x="2" y="401"/>
                  </a:cubicBezTo>
                  <a:cubicBezTo>
                    <a:pt x="0" y="334"/>
                    <a:pt x="0" y="267"/>
                    <a:pt x="4" y="200"/>
                  </a:cubicBezTo>
                  <a:cubicBezTo>
                    <a:pt x="7" y="133"/>
                    <a:pt x="13" y="66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63" name="Freeform 24">
              <a:extLst>
                <a:ext uri="{FF2B5EF4-FFF2-40B4-BE49-F238E27FC236}">
                  <a16:creationId xmlns:a16="http://schemas.microsoft.com/office/drawing/2014/main" id="{1D4A2684-7AF8-4818-8FC1-11332117A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038" y="7521575"/>
              <a:ext cx="228600" cy="219075"/>
            </a:xfrm>
            <a:custGeom>
              <a:avLst/>
              <a:gdLst>
                <a:gd name="T0" fmla="*/ 0 w 79"/>
                <a:gd name="T1" fmla="*/ 76 h 76"/>
                <a:gd name="T2" fmla="*/ 41 w 79"/>
                <a:gd name="T3" fmla="*/ 40 h 76"/>
                <a:gd name="T4" fmla="*/ 46 w 79"/>
                <a:gd name="T5" fmla="*/ 35 h 76"/>
                <a:gd name="T6" fmla="*/ 51 w 79"/>
                <a:gd name="T7" fmla="*/ 31 h 76"/>
                <a:gd name="T8" fmla="*/ 61 w 79"/>
                <a:gd name="T9" fmla="*/ 21 h 76"/>
                <a:gd name="T10" fmla="*/ 79 w 79"/>
                <a:gd name="T11" fmla="*/ 0 h 76"/>
                <a:gd name="T12" fmla="*/ 63 w 79"/>
                <a:gd name="T13" fmla="*/ 23 h 76"/>
                <a:gd name="T14" fmla="*/ 44 w 79"/>
                <a:gd name="T15" fmla="*/ 43 h 76"/>
                <a:gd name="T16" fmla="*/ 23 w 79"/>
                <a:gd name="T17" fmla="*/ 61 h 76"/>
                <a:gd name="T18" fmla="*/ 0 w 79"/>
                <a:gd name="T1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76">
                  <a:moveTo>
                    <a:pt x="0" y="76"/>
                  </a:moveTo>
                  <a:cubicBezTo>
                    <a:pt x="14" y="64"/>
                    <a:pt x="28" y="53"/>
                    <a:pt x="41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4" y="28"/>
                    <a:pt x="57" y="24"/>
                    <a:pt x="61" y="21"/>
                  </a:cubicBezTo>
                  <a:cubicBezTo>
                    <a:pt x="67" y="14"/>
                    <a:pt x="73" y="7"/>
                    <a:pt x="79" y="0"/>
                  </a:cubicBezTo>
                  <a:cubicBezTo>
                    <a:pt x="74" y="8"/>
                    <a:pt x="69" y="16"/>
                    <a:pt x="63" y="23"/>
                  </a:cubicBezTo>
                  <a:cubicBezTo>
                    <a:pt x="57" y="30"/>
                    <a:pt x="51" y="37"/>
                    <a:pt x="44" y="43"/>
                  </a:cubicBezTo>
                  <a:cubicBezTo>
                    <a:pt x="37" y="49"/>
                    <a:pt x="30" y="55"/>
                    <a:pt x="23" y="61"/>
                  </a:cubicBezTo>
                  <a:cubicBezTo>
                    <a:pt x="16" y="66"/>
                    <a:pt x="8" y="71"/>
                    <a:pt x="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64" name="Freeform 25">
              <a:extLst>
                <a:ext uri="{FF2B5EF4-FFF2-40B4-BE49-F238E27FC236}">
                  <a16:creationId xmlns:a16="http://schemas.microsoft.com/office/drawing/2014/main" id="{470BF8E5-759D-41BD-B656-EAC09D335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7624762"/>
              <a:ext cx="227013" cy="215900"/>
            </a:xfrm>
            <a:custGeom>
              <a:avLst/>
              <a:gdLst>
                <a:gd name="T0" fmla="*/ 0 w 79"/>
                <a:gd name="T1" fmla="*/ 75 h 75"/>
                <a:gd name="T2" fmla="*/ 41 w 79"/>
                <a:gd name="T3" fmla="*/ 40 h 75"/>
                <a:gd name="T4" fmla="*/ 46 w 79"/>
                <a:gd name="T5" fmla="*/ 35 h 75"/>
                <a:gd name="T6" fmla="*/ 51 w 79"/>
                <a:gd name="T7" fmla="*/ 30 h 75"/>
                <a:gd name="T8" fmla="*/ 61 w 79"/>
                <a:gd name="T9" fmla="*/ 20 h 75"/>
                <a:gd name="T10" fmla="*/ 79 w 79"/>
                <a:gd name="T11" fmla="*/ 0 h 75"/>
                <a:gd name="T12" fmla="*/ 63 w 79"/>
                <a:gd name="T13" fmla="*/ 23 h 75"/>
                <a:gd name="T14" fmla="*/ 44 w 79"/>
                <a:gd name="T15" fmla="*/ 43 h 75"/>
                <a:gd name="T16" fmla="*/ 23 w 79"/>
                <a:gd name="T17" fmla="*/ 60 h 75"/>
                <a:gd name="T18" fmla="*/ 0 w 79"/>
                <a:gd name="T1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4" y="64"/>
                    <a:pt x="28" y="52"/>
                    <a:pt x="41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4" y="27"/>
                    <a:pt x="58" y="24"/>
                    <a:pt x="61" y="20"/>
                  </a:cubicBezTo>
                  <a:cubicBezTo>
                    <a:pt x="67" y="14"/>
                    <a:pt x="73" y="7"/>
                    <a:pt x="79" y="0"/>
                  </a:cubicBezTo>
                  <a:cubicBezTo>
                    <a:pt x="74" y="8"/>
                    <a:pt x="69" y="16"/>
                    <a:pt x="63" y="23"/>
                  </a:cubicBezTo>
                  <a:cubicBezTo>
                    <a:pt x="57" y="30"/>
                    <a:pt x="51" y="36"/>
                    <a:pt x="44" y="43"/>
                  </a:cubicBezTo>
                  <a:cubicBezTo>
                    <a:pt x="37" y="49"/>
                    <a:pt x="30" y="55"/>
                    <a:pt x="23" y="60"/>
                  </a:cubicBezTo>
                  <a:cubicBezTo>
                    <a:pt x="16" y="66"/>
                    <a:pt x="8" y="71"/>
                    <a:pt x="0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65" name="Freeform 26">
              <a:extLst>
                <a:ext uri="{FF2B5EF4-FFF2-40B4-BE49-F238E27FC236}">
                  <a16:creationId xmlns:a16="http://schemas.microsoft.com/office/drawing/2014/main" id="{ACE9EA53-3F1B-4EAD-8DD8-231F359E5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8231187"/>
              <a:ext cx="227013" cy="219075"/>
            </a:xfrm>
            <a:custGeom>
              <a:avLst/>
              <a:gdLst>
                <a:gd name="T0" fmla="*/ 0 w 79"/>
                <a:gd name="T1" fmla="*/ 76 h 76"/>
                <a:gd name="T2" fmla="*/ 42 w 79"/>
                <a:gd name="T3" fmla="*/ 40 h 76"/>
                <a:gd name="T4" fmla="*/ 47 w 79"/>
                <a:gd name="T5" fmla="*/ 35 h 76"/>
                <a:gd name="T6" fmla="*/ 52 w 79"/>
                <a:gd name="T7" fmla="*/ 31 h 76"/>
                <a:gd name="T8" fmla="*/ 61 w 79"/>
                <a:gd name="T9" fmla="*/ 21 h 76"/>
                <a:gd name="T10" fmla="*/ 79 w 79"/>
                <a:gd name="T11" fmla="*/ 0 h 76"/>
                <a:gd name="T12" fmla="*/ 64 w 79"/>
                <a:gd name="T13" fmla="*/ 23 h 76"/>
                <a:gd name="T14" fmla="*/ 45 w 79"/>
                <a:gd name="T15" fmla="*/ 43 h 76"/>
                <a:gd name="T16" fmla="*/ 23 w 79"/>
                <a:gd name="T17" fmla="*/ 61 h 76"/>
                <a:gd name="T18" fmla="*/ 0 w 79"/>
                <a:gd name="T1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76">
                  <a:moveTo>
                    <a:pt x="0" y="76"/>
                  </a:moveTo>
                  <a:cubicBezTo>
                    <a:pt x="14" y="64"/>
                    <a:pt x="28" y="52"/>
                    <a:pt x="42" y="40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5" y="27"/>
                    <a:pt x="58" y="24"/>
                    <a:pt x="61" y="21"/>
                  </a:cubicBezTo>
                  <a:cubicBezTo>
                    <a:pt x="67" y="14"/>
                    <a:pt x="73" y="7"/>
                    <a:pt x="79" y="0"/>
                  </a:cubicBezTo>
                  <a:cubicBezTo>
                    <a:pt x="75" y="8"/>
                    <a:pt x="69" y="16"/>
                    <a:pt x="64" y="23"/>
                  </a:cubicBezTo>
                  <a:cubicBezTo>
                    <a:pt x="58" y="30"/>
                    <a:pt x="51" y="37"/>
                    <a:pt x="45" y="43"/>
                  </a:cubicBezTo>
                  <a:cubicBezTo>
                    <a:pt x="38" y="49"/>
                    <a:pt x="31" y="55"/>
                    <a:pt x="23" y="61"/>
                  </a:cubicBezTo>
                  <a:cubicBezTo>
                    <a:pt x="16" y="66"/>
                    <a:pt x="8" y="71"/>
                    <a:pt x="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66" name="Freeform 27">
              <a:extLst>
                <a:ext uri="{FF2B5EF4-FFF2-40B4-BE49-F238E27FC236}">
                  <a16:creationId xmlns:a16="http://schemas.microsoft.com/office/drawing/2014/main" id="{346ECF6A-0B67-4801-A21E-E8E552622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688" y="8323262"/>
              <a:ext cx="228600" cy="220663"/>
            </a:xfrm>
            <a:custGeom>
              <a:avLst/>
              <a:gdLst>
                <a:gd name="T0" fmla="*/ 0 w 79"/>
                <a:gd name="T1" fmla="*/ 76 h 76"/>
                <a:gd name="T2" fmla="*/ 41 w 79"/>
                <a:gd name="T3" fmla="*/ 40 h 76"/>
                <a:gd name="T4" fmla="*/ 46 w 79"/>
                <a:gd name="T5" fmla="*/ 35 h 76"/>
                <a:gd name="T6" fmla="*/ 51 w 79"/>
                <a:gd name="T7" fmla="*/ 31 h 76"/>
                <a:gd name="T8" fmla="*/ 61 w 79"/>
                <a:gd name="T9" fmla="*/ 21 h 76"/>
                <a:gd name="T10" fmla="*/ 79 w 79"/>
                <a:gd name="T11" fmla="*/ 0 h 76"/>
                <a:gd name="T12" fmla="*/ 63 w 79"/>
                <a:gd name="T13" fmla="*/ 23 h 76"/>
                <a:gd name="T14" fmla="*/ 44 w 79"/>
                <a:gd name="T15" fmla="*/ 43 h 76"/>
                <a:gd name="T16" fmla="*/ 23 w 79"/>
                <a:gd name="T17" fmla="*/ 61 h 76"/>
                <a:gd name="T18" fmla="*/ 0 w 79"/>
                <a:gd name="T1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76">
                  <a:moveTo>
                    <a:pt x="0" y="76"/>
                  </a:moveTo>
                  <a:cubicBezTo>
                    <a:pt x="14" y="64"/>
                    <a:pt x="28" y="52"/>
                    <a:pt x="41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5" y="27"/>
                    <a:pt x="58" y="24"/>
                    <a:pt x="61" y="21"/>
                  </a:cubicBezTo>
                  <a:cubicBezTo>
                    <a:pt x="67" y="14"/>
                    <a:pt x="73" y="7"/>
                    <a:pt x="79" y="0"/>
                  </a:cubicBezTo>
                  <a:cubicBezTo>
                    <a:pt x="74" y="8"/>
                    <a:pt x="69" y="16"/>
                    <a:pt x="63" y="23"/>
                  </a:cubicBezTo>
                  <a:cubicBezTo>
                    <a:pt x="57" y="30"/>
                    <a:pt x="51" y="37"/>
                    <a:pt x="44" y="43"/>
                  </a:cubicBezTo>
                  <a:cubicBezTo>
                    <a:pt x="38" y="49"/>
                    <a:pt x="30" y="55"/>
                    <a:pt x="23" y="61"/>
                  </a:cubicBezTo>
                  <a:cubicBezTo>
                    <a:pt x="16" y="66"/>
                    <a:pt x="8" y="71"/>
                    <a:pt x="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67" name="Freeform 28">
              <a:extLst>
                <a:ext uri="{FF2B5EF4-FFF2-40B4-BE49-F238E27FC236}">
                  <a16:creationId xmlns:a16="http://schemas.microsoft.com/office/drawing/2014/main" id="{799C075B-62DB-4AA2-8C8F-F69087872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388" y="7893050"/>
              <a:ext cx="360363" cy="220663"/>
            </a:xfrm>
            <a:custGeom>
              <a:avLst/>
              <a:gdLst>
                <a:gd name="T0" fmla="*/ 0 w 125"/>
                <a:gd name="T1" fmla="*/ 0 h 76"/>
                <a:gd name="T2" fmla="*/ 29 w 125"/>
                <a:gd name="T3" fmla="*/ 23 h 76"/>
                <a:gd name="T4" fmla="*/ 59 w 125"/>
                <a:gd name="T5" fmla="*/ 44 h 76"/>
                <a:gd name="T6" fmla="*/ 75 w 125"/>
                <a:gd name="T7" fmla="*/ 53 h 76"/>
                <a:gd name="T8" fmla="*/ 83 w 125"/>
                <a:gd name="T9" fmla="*/ 57 h 76"/>
                <a:gd name="T10" fmla="*/ 87 w 125"/>
                <a:gd name="T11" fmla="*/ 60 h 76"/>
                <a:gd name="T12" fmla="*/ 91 w 125"/>
                <a:gd name="T13" fmla="*/ 62 h 76"/>
                <a:gd name="T14" fmla="*/ 99 w 125"/>
                <a:gd name="T15" fmla="*/ 66 h 76"/>
                <a:gd name="T16" fmla="*/ 108 w 125"/>
                <a:gd name="T17" fmla="*/ 69 h 76"/>
                <a:gd name="T18" fmla="*/ 112 w 125"/>
                <a:gd name="T19" fmla="*/ 71 h 76"/>
                <a:gd name="T20" fmla="*/ 116 w 125"/>
                <a:gd name="T21" fmla="*/ 73 h 76"/>
                <a:gd name="T22" fmla="*/ 125 w 125"/>
                <a:gd name="T23" fmla="*/ 76 h 76"/>
                <a:gd name="T24" fmla="*/ 90 w 125"/>
                <a:gd name="T25" fmla="*/ 65 h 76"/>
                <a:gd name="T26" fmla="*/ 85 w 125"/>
                <a:gd name="T27" fmla="*/ 63 h 76"/>
                <a:gd name="T28" fmla="*/ 81 w 125"/>
                <a:gd name="T29" fmla="*/ 61 h 76"/>
                <a:gd name="T30" fmla="*/ 73 w 125"/>
                <a:gd name="T31" fmla="*/ 57 h 76"/>
                <a:gd name="T32" fmla="*/ 57 w 125"/>
                <a:gd name="T33" fmla="*/ 47 h 76"/>
                <a:gd name="T34" fmla="*/ 27 w 125"/>
                <a:gd name="T35" fmla="*/ 26 h 76"/>
                <a:gd name="T36" fmla="*/ 0 w 125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76">
                  <a:moveTo>
                    <a:pt x="0" y="0"/>
                  </a:moveTo>
                  <a:cubicBezTo>
                    <a:pt x="9" y="8"/>
                    <a:pt x="19" y="16"/>
                    <a:pt x="29" y="23"/>
                  </a:cubicBezTo>
                  <a:cubicBezTo>
                    <a:pt x="38" y="30"/>
                    <a:pt x="49" y="37"/>
                    <a:pt x="59" y="44"/>
                  </a:cubicBezTo>
                  <a:cubicBezTo>
                    <a:pt x="64" y="47"/>
                    <a:pt x="69" y="50"/>
                    <a:pt x="75" y="53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9" y="70"/>
                    <a:pt x="110" y="71"/>
                    <a:pt x="112" y="71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9" y="74"/>
                    <a:pt x="122" y="75"/>
                    <a:pt x="125" y="76"/>
                  </a:cubicBezTo>
                  <a:cubicBezTo>
                    <a:pt x="113" y="73"/>
                    <a:pt x="101" y="70"/>
                    <a:pt x="90" y="65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67" y="54"/>
                    <a:pt x="62" y="51"/>
                    <a:pt x="57" y="47"/>
                  </a:cubicBezTo>
                  <a:cubicBezTo>
                    <a:pt x="46" y="41"/>
                    <a:pt x="36" y="34"/>
                    <a:pt x="27" y="26"/>
                  </a:cubicBezTo>
                  <a:cubicBezTo>
                    <a:pt x="17" y="18"/>
                    <a:pt x="8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68" name="Freeform 29">
              <a:extLst>
                <a:ext uri="{FF2B5EF4-FFF2-40B4-BE49-F238E27FC236}">
                  <a16:creationId xmlns:a16="http://schemas.microsoft.com/office/drawing/2014/main" id="{F47FC081-FE69-48BE-96AB-3E1136FDC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7875587"/>
              <a:ext cx="465138" cy="303213"/>
            </a:xfrm>
            <a:custGeom>
              <a:avLst/>
              <a:gdLst>
                <a:gd name="T0" fmla="*/ 0 w 161"/>
                <a:gd name="T1" fmla="*/ 0 h 105"/>
                <a:gd name="T2" fmla="*/ 19 w 161"/>
                <a:gd name="T3" fmla="*/ 15 h 105"/>
                <a:gd name="T4" fmla="*/ 28 w 161"/>
                <a:gd name="T5" fmla="*/ 23 h 105"/>
                <a:gd name="T6" fmla="*/ 38 w 161"/>
                <a:gd name="T7" fmla="*/ 30 h 105"/>
                <a:gd name="T8" fmla="*/ 48 w 161"/>
                <a:gd name="T9" fmla="*/ 37 h 105"/>
                <a:gd name="T10" fmla="*/ 57 w 161"/>
                <a:gd name="T11" fmla="*/ 45 h 105"/>
                <a:gd name="T12" fmla="*/ 67 w 161"/>
                <a:gd name="T13" fmla="*/ 52 h 105"/>
                <a:gd name="T14" fmla="*/ 77 w 161"/>
                <a:gd name="T15" fmla="*/ 58 h 105"/>
                <a:gd name="T16" fmla="*/ 87 w 161"/>
                <a:gd name="T17" fmla="*/ 65 h 105"/>
                <a:gd name="T18" fmla="*/ 92 w 161"/>
                <a:gd name="T19" fmla="*/ 68 h 105"/>
                <a:gd name="T20" fmla="*/ 97 w 161"/>
                <a:gd name="T21" fmla="*/ 72 h 105"/>
                <a:gd name="T22" fmla="*/ 107 w 161"/>
                <a:gd name="T23" fmla="*/ 78 h 105"/>
                <a:gd name="T24" fmla="*/ 117 w 161"/>
                <a:gd name="T25" fmla="*/ 84 h 105"/>
                <a:gd name="T26" fmla="*/ 161 w 161"/>
                <a:gd name="T27" fmla="*/ 105 h 105"/>
                <a:gd name="T28" fmla="*/ 116 w 161"/>
                <a:gd name="T29" fmla="*/ 87 h 105"/>
                <a:gd name="T30" fmla="*/ 74 w 161"/>
                <a:gd name="T31" fmla="*/ 62 h 105"/>
                <a:gd name="T32" fmla="*/ 36 w 161"/>
                <a:gd name="T33" fmla="*/ 33 h 105"/>
                <a:gd name="T34" fmla="*/ 0 w 161"/>
                <a:gd name="T3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05">
                  <a:moveTo>
                    <a:pt x="0" y="0"/>
                  </a:moveTo>
                  <a:cubicBezTo>
                    <a:pt x="7" y="5"/>
                    <a:pt x="13" y="10"/>
                    <a:pt x="19" y="15"/>
                  </a:cubicBezTo>
                  <a:cubicBezTo>
                    <a:pt x="22" y="18"/>
                    <a:pt x="25" y="20"/>
                    <a:pt x="28" y="23"/>
                  </a:cubicBezTo>
                  <a:cubicBezTo>
                    <a:pt x="32" y="25"/>
                    <a:pt x="35" y="28"/>
                    <a:pt x="38" y="30"/>
                  </a:cubicBezTo>
                  <a:cubicBezTo>
                    <a:pt x="41" y="33"/>
                    <a:pt x="44" y="35"/>
                    <a:pt x="48" y="37"/>
                  </a:cubicBezTo>
                  <a:cubicBezTo>
                    <a:pt x="51" y="40"/>
                    <a:pt x="54" y="42"/>
                    <a:pt x="57" y="45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80" y="61"/>
                    <a:pt x="83" y="63"/>
                    <a:pt x="87" y="65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100" y="74"/>
                    <a:pt x="104" y="76"/>
                    <a:pt x="107" y="78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131" y="92"/>
                    <a:pt x="146" y="99"/>
                    <a:pt x="161" y="105"/>
                  </a:cubicBezTo>
                  <a:cubicBezTo>
                    <a:pt x="145" y="100"/>
                    <a:pt x="130" y="94"/>
                    <a:pt x="116" y="87"/>
                  </a:cubicBezTo>
                  <a:cubicBezTo>
                    <a:pt x="101" y="80"/>
                    <a:pt x="88" y="71"/>
                    <a:pt x="74" y="62"/>
                  </a:cubicBezTo>
                  <a:cubicBezTo>
                    <a:pt x="61" y="53"/>
                    <a:pt x="48" y="43"/>
                    <a:pt x="36" y="33"/>
                  </a:cubicBezTo>
                  <a:cubicBezTo>
                    <a:pt x="24" y="23"/>
                    <a:pt x="12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69" name="Freeform 30">
              <a:extLst>
                <a:ext uri="{FF2B5EF4-FFF2-40B4-BE49-F238E27FC236}">
                  <a16:creationId xmlns:a16="http://schemas.microsoft.com/office/drawing/2014/main" id="{A5B7A356-B9E3-4093-A50B-9B5E9E402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3" y="8770937"/>
              <a:ext cx="420688" cy="239713"/>
            </a:xfrm>
            <a:custGeom>
              <a:avLst/>
              <a:gdLst>
                <a:gd name="T0" fmla="*/ 0 w 146"/>
                <a:gd name="T1" fmla="*/ 0 h 83"/>
                <a:gd name="T2" fmla="*/ 30 w 146"/>
                <a:gd name="T3" fmla="*/ 31 h 83"/>
                <a:gd name="T4" fmla="*/ 34 w 146"/>
                <a:gd name="T5" fmla="*/ 34 h 83"/>
                <a:gd name="T6" fmla="*/ 38 w 146"/>
                <a:gd name="T7" fmla="*/ 37 h 83"/>
                <a:gd name="T8" fmla="*/ 47 w 146"/>
                <a:gd name="T9" fmla="*/ 44 h 83"/>
                <a:gd name="T10" fmla="*/ 56 w 146"/>
                <a:gd name="T11" fmla="*/ 49 h 83"/>
                <a:gd name="T12" fmla="*/ 65 w 146"/>
                <a:gd name="T13" fmla="*/ 55 h 83"/>
                <a:gd name="T14" fmla="*/ 75 w 146"/>
                <a:gd name="T15" fmla="*/ 60 h 83"/>
                <a:gd name="T16" fmla="*/ 79 w 146"/>
                <a:gd name="T17" fmla="*/ 62 h 83"/>
                <a:gd name="T18" fmla="*/ 84 w 146"/>
                <a:gd name="T19" fmla="*/ 64 h 83"/>
                <a:gd name="T20" fmla="*/ 94 w 146"/>
                <a:gd name="T21" fmla="*/ 69 h 83"/>
                <a:gd name="T22" fmla="*/ 104 w 146"/>
                <a:gd name="T23" fmla="*/ 72 h 83"/>
                <a:gd name="T24" fmla="*/ 109 w 146"/>
                <a:gd name="T25" fmla="*/ 74 h 83"/>
                <a:gd name="T26" fmla="*/ 115 w 146"/>
                <a:gd name="T27" fmla="*/ 75 h 83"/>
                <a:gd name="T28" fmla="*/ 125 w 146"/>
                <a:gd name="T29" fmla="*/ 78 h 83"/>
                <a:gd name="T30" fmla="*/ 146 w 146"/>
                <a:gd name="T31" fmla="*/ 83 h 83"/>
                <a:gd name="T32" fmla="*/ 135 w 146"/>
                <a:gd name="T33" fmla="*/ 82 h 83"/>
                <a:gd name="T34" fmla="*/ 130 w 146"/>
                <a:gd name="T35" fmla="*/ 81 h 83"/>
                <a:gd name="T36" fmla="*/ 124 w 146"/>
                <a:gd name="T37" fmla="*/ 81 h 83"/>
                <a:gd name="T38" fmla="*/ 114 w 146"/>
                <a:gd name="T39" fmla="*/ 78 h 83"/>
                <a:gd name="T40" fmla="*/ 109 w 146"/>
                <a:gd name="T41" fmla="*/ 77 h 83"/>
                <a:gd name="T42" fmla="*/ 103 w 146"/>
                <a:gd name="T43" fmla="*/ 75 h 83"/>
                <a:gd name="T44" fmla="*/ 93 w 146"/>
                <a:gd name="T45" fmla="*/ 72 h 83"/>
                <a:gd name="T46" fmla="*/ 83 w 146"/>
                <a:gd name="T47" fmla="*/ 68 h 83"/>
                <a:gd name="T48" fmla="*/ 78 w 146"/>
                <a:gd name="T49" fmla="*/ 66 h 83"/>
                <a:gd name="T50" fmla="*/ 73 w 146"/>
                <a:gd name="T51" fmla="*/ 63 h 83"/>
                <a:gd name="T52" fmla="*/ 63 w 146"/>
                <a:gd name="T53" fmla="*/ 59 h 83"/>
                <a:gd name="T54" fmla="*/ 28 w 146"/>
                <a:gd name="T55" fmla="*/ 33 h 83"/>
                <a:gd name="T56" fmla="*/ 0 w 146"/>
                <a:gd name="T5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83">
                  <a:moveTo>
                    <a:pt x="0" y="0"/>
                  </a:moveTo>
                  <a:cubicBezTo>
                    <a:pt x="9" y="11"/>
                    <a:pt x="19" y="21"/>
                    <a:pt x="30" y="31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7" y="36"/>
                    <a:pt x="38" y="37"/>
                  </a:cubicBezTo>
                  <a:cubicBezTo>
                    <a:pt x="41" y="39"/>
                    <a:pt x="44" y="42"/>
                    <a:pt x="47" y="44"/>
                  </a:cubicBezTo>
                  <a:cubicBezTo>
                    <a:pt x="50" y="46"/>
                    <a:pt x="53" y="48"/>
                    <a:pt x="56" y="49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8"/>
                    <a:pt x="75" y="60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66"/>
                    <a:pt x="91" y="67"/>
                    <a:pt x="94" y="69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32" y="80"/>
                    <a:pt x="139" y="82"/>
                    <a:pt x="146" y="83"/>
                  </a:cubicBezTo>
                  <a:cubicBezTo>
                    <a:pt x="142" y="83"/>
                    <a:pt x="139" y="83"/>
                    <a:pt x="135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8" y="81"/>
                    <a:pt x="126" y="81"/>
                    <a:pt x="124" y="81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12" y="78"/>
                    <a:pt x="110" y="77"/>
                    <a:pt x="109" y="77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0" y="71"/>
                    <a:pt x="86" y="69"/>
                    <a:pt x="83" y="68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0" y="62"/>
                    <a:pt x="66" y="60"/>
                    <a:pt x="63" y="59"/>
                  </a:cubicBezTo>
                  <a:cubicBezTo>
                    <a:pt x="50" y="51"/>
                    <a:pt x="38" y="43"/>
                    <a:pt x="28" y="33"/>
                  </a:cubicBezTo>
                  <a:cubicBezTo>
                    <a:pt x="17" y="23"/>
                    <a:pt x="7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70" name="Freeform 31">
              <a:extLst>
                <a:ext uri="{FF2B5EF4-FFF2-40B4-BE49-F238E27FC236}">
                  <a16:creationId xmlns:a16="http://schemas.microsoft.com/office/drawing/2014/main" id="{15C14F76-5B6E-40D8-AEBD-61E52F38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3" y="8974137"/>
              <a:ext cx="449263" cy="195263"/>
            </a:xfrm>
            <a:custGeom>
              <a:avLst/>
              <a:gdLst>
                <a:gd name="T0" fmla="*/ 0 w 156"/>
                <a:gd name="T1" fmla="*/ 0 h 68"/>
                <a:gd name="T2" fmla="*/ 34 w 156"/>
                <a:gd name="T3" fmla="*/ 27 h 68"/>
                <a:gd name="T4" fmla="*/ 72 w 156"/>
                <a:gd name="T5" fmla="*/ 48 h 68"/>
                <a:gd name="T6" fmla="*/ 113 w 156"/>
                <a:gd name="T7" fmla="*/ 61 h 68"/>
                <a:gd name="T8" fmla="*/ 135 w 156"/>
                <a:gd name="T9" fmla="*/ 65 h 68"/>
                <a:gd name="T10" fmla="*/ 145 w 156"/>
                <a:gd name="T11" fmla="*/ 67 h 68"/>
                <a:gd name="T12" fmla="*/ 156 w 156"/>
                <a:gd name="T13" fmla="*/ 68 h 68"/>
                <a:gd name="T14" fmla="*/ 145 w 156"/>
                <a:gd name="T15" fmla="*/ 68 h 68"/>
                <a:gd name="T16" fmla="*/ 134 w 156"/>
                <a:gd name="T17" fmla="*/ 67 h 68"/>
                <a:gd name="T18" fmla="*/ 123 w 156"/>
                <a:gd name="T19" fmla="*/ 66 h 68"/>
                <a:gd name="T20" fmla="*/ 118 w 156"/>
                <a:gd name="T21" fmla="*/ 65 h 68"/>
                <a:gd name="T22" fmla="*/ 113 w 156"/>
                <a:gd name="T23" fmla="*/ 64 h 68"/>
                <a:gd name="T24" fmla="*/ 102 w 156"/>
                <a:gd name="T25" fmla="*/ 62 h 68"/>
                <a:gd name="T26" fmla="*/ 91 w 156"/>
                <a:gd name="T27" fmla="*/ 59 h 68"/>
                <a:gd name="T28" fmla="*/ 89 w 156"/>
                <a:gd name="T29" fmla="*/ 58 h 68"/>
                <a:gd name="T30" fmla="*/ 86 w 156"/>
                <a:gd name="T31" fmla="*/ 57 h 68"/>
                <a:gd name="T32" fmla="*/ 81 w 156"/>
                <a:gd name="T33" fmla="*/ 56 h 68"/>
                <a:gd name="T34" fmla="*/ 70 w 156"/>
                <a:gd name="T35" fmla="*/ 51 h 68"/>
                <a:gd name="T36" fmla="*/ 32 w 156"/>
                <a:gd name="T37" fmla="*/ 30 h 68"/>
                <a:gd name="T38" fmla="*/ 28 w 156"/>
                <a:gd name="T39" fmla="*/ 27 h 68"/>
                <a:gd name="T40" fmla="*/ 23 w 156"/>
                <a:gd name="T41" fmla="*/ 23 h 68"/>
                <a:gd name="T42" fmla="*/ 15 w 156"/>
                <a:gd name="T43" fmla="*/ 16 h 68"/>
                <a:gd name="T44" fmla="*/ 0 w 156"/>
                <a:gd name="T4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68">
                  <a:moveTo>
                    <a:pt x="0" y="0"/>
                  </a:moveTo>
                  <a:cubicBezTo>
                    <a:pt x="10" y="11"/>
                    <a:pt x="22" y="19"/>
                    <a:pt x="34" y="27"/>
                  </a:cubicBezTo>
                  <a:cubicBezTo>
                    <a:pt x="46" y="35"/>
                    <a:pt x="59" y="42"/>
                    <a:pt x="72" y="48"/>
                  </a:cubicBezTo>
                  <a:cubicBezTo>
                    <a:pt x="85" y="53"/>
                    <a:pt x="99" y="58"/>
                    <a:pt x="113" y="61"/>
                  </a:cubicBezTo>
                  <a:cubicBezTo>
                    <a:pt x="120" y="63"/>
                    <a:pt x="127" y="64"/>
                    <a:pt x="135" y="65"/>
                  </a:cubicBezTo>
                  <a:cubicBezTo>
                    <a:pt x="138" y="66"/>
                    <a:pt x="142" y="66"/>
                    <a:pt x="145" y="67"/>
                  </a:cubicBezTo>
                  <a:cubicBezTo>
                    <a:pt x="149" y="67"/>
                    <a:pt x="153" y="68"/>
                    <a:pt x="156" y="68"/>
                  </a:cubicBezTo>
                  <a:cubicBezTo>
                    <a:pt x="153" y="68"/>
                    <a:pt x="149" y="68"/>
                    <a:pt x="145" y="68"/>
                  </a:cubicBezTo>
                  <a:cubicBezTo>
                    <a:pt x="142" y="68"/>
                    <a:pt x="138" y="68"/>
                    <a:pt x="134" y="67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2" y="66"/>
                    <a:pt x="120" y="66"/>
                    <a:pt x="118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64"/>
                    <a:pt x="105" y="63"/>
                    <a:pt x="102" y="62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7" y="54"/>
                    <a:pt x="74" y="53"/>
                    <a:pt x="70" y="51"/>
                  </a:cubicBezTo>
                  <a:cubicBezTo>
                    <a:pt x="57" y="46"/>
                    <a:pt x="44" y="38"/>
                    <a:pt x="32" y="30"/>
                  </a:cubicBezTo>
                  <a:cubicBezTo>
                    <a:pt x="31" y="29"/>
                    <a:pt x="29" y="28"/>
                    <a:pt x="28" y="2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1"/>
                    <a:pt x="18" y="19"/>
                    <a:pt x="15" y="16"/>
                  </a:cubicBezTo>
                  <a:cubicBezTo>
                    <a:pt x="9" y="11"/>
                    <a:pt x="4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71" name="Freeform 32">
              <a:extLst>
                <a:ext uri="{FF2B5EF4-FFF2-40B4-BE49-F238E27FC236}">
                  <a16:creationId xmlns:a16="http://schemas.microsoft.com/office/drawing/2014/main" id="{DA8BDF4B-446B-4B9E-8282-7CA44A2F6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563" y="8442325"/>
              <a:ext cx="847725" cy="1463675"/>
            </a:xfrm>
            <a:custGeom>
              <a:avLst/>
              <a:gdLst>
                <a:gd name="T0" fmla="*/ 235 w 294"/>
                <a:gd name="T1" fmla="*/ 216 h 507"/>
                <a:gd name="T2" fmla="*/ 245 w 294"/>
                <a:gd name="T3" fmla="*/ 486 h 507"/>
                <a:gd name="T4" fmla="*/ 59 w 294"/>
                <a:gd name="T5" fmla="*/ 290 h 507"/>
                <a:gd name="T6" fmla="*/ 49 w 294"/>
                <a:gd name="T7" fmla="*/ 20 h 507"/>
                <a:gd name="T8" fmla="*/ 235 w 294"/>
                <a:gd name="T9" fmla="*/ 21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507">
                  <a:moveTo>
                    <a:pt x="235" y="216"/>
                  </a:moveTo>
                  <a:cubicBezTo>
                    <a:pt x="289" y="345"/>
                    <a:pt x="294" y="466"/>
                    <a:pt x="245" y="486"/>
                  </a:cubicBezTo>
                  <a:cubicBezTo>
                    <a:pt x="196" y="507"/>
                    <a:pt x="113" y="419"/>
                    <a:pt x="59" y="290"/>
                  </a:cubicBezTo>
                  <a:cubicBezTo>
                    <a:pt x="5" y="161"/>
                    <a:pt x="0" y="41"/>
                    <a:pt x="49" y="20"/>
                  </a:cubicBezTo>
                  <a:cubicBezTo>
                    <a:pt x="98" y="0"/>
                    <a:pt x="181" y="87"/>
                    <a:pt x="235" y="21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72" name="Freeform 33">
              <a:extLst>
                <a:ext uri="{FF2B5EF4-FFF2-40B4-BE49-F238E27FC236}">
                  <a16:creationId xmlns:a16="http://schemas.microsoft.com/office/drawing/2014/main" id="{6AEEBACE-80FB-40CA-8CB3-E397E802C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7988300"/>
              <a:ext cx="957263" cy="1930400"/>
            </a:xfrm>
            <a:custGeom>
              <a:avLst/>
              <a:gdLst>
                <a:gd name="T0" fmla="*/ 286 w 332"/>
                <a:gd name="T1" fmla="*/ 366 h 668"/>
                <a:gd name="T2" fmla="*/ 82 w 332"/>
                <a:gd name="T3" fmla="*/ 650 h 668"/>
                <a:gd name="T4" fmla="*/ 46 w 332"/>
                <a:gd name="T5" fmla="*/ 302 h 668"/>
                <a:gd name="T6" fmla="*/ 250 w 332"/>
                <a:gd name="T7" fmla="*/ 17 h 668"/>
                <a:gd name="T8" fmla="*/ 286 w 332"/>
                <a:gd name="T9" fmla="*/ 36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8">
                  <a:moveTo>
                    <a:pt x="286" y="366"/>
                  </a:moveTo>
                  <a:cubicBezTo>
                    <a:pt x="239" y="540"/>
                    <a:pt x="148" y="668"/>
                    <a:pt x="82" y="650"/>
                  </a:cubicBezTo>
                  <a:cubicBezTo>
                    <a:pt x="16" y="632"/>
                    <a:pt x="0" y="477"/>
                    <a:pt x="46" y="302"/>
                  </a:cubicBezTo>
                  <a:cubicBezTo>
                    <a:pt x="93" y="127"/>
                    <a:pt x="184" y="0"/>
                    <a:pt x="250" y="17"/>
                  </a:cubicBezTo>
                  <a:cubicBezTo>
                    <a:pt x="316" y="35"/>
                    <a:pt x="332" y="191"/>
                    <a:pt x="286" y="36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73" name="Freeform 34">
              <a:extLst>
                <a:ext uri="{FF2B5EF4-FFF2-40B4-BE49-F238E27FC236}">
                  <a16:creationId xmlns:a16="http://schemas.microsoft.com/office/drawing/2014/main" id="{16B4E6FE-2925-4F06-BFCC-83804AA9C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713" y="8132762"/>
              <a:ext cx="865188" cy="1597025"/>
            </a:xfrm>
            <a:custGeom>
              <a:avLst/>
              <a:gdLst>
                <a:gd name="T0" fmla="*/ 0 w 300"/>
                <a:gd name="T1" fmla="*/ 176 h 553"/>
                <a:gd name="T2" fmla="*/ 43 w 300"/>
                <a:gd name="T3" fmla="*/ 268 h 553"/>
                <a:gd name="T4" fmla="*/ 85 w 300"/>
                <a:gd name="T5" fmla="*/ 361 h 553"/>
                <a:gd name="T6" fmla="*/ 127 w 300"/>
                <a:gd name="T7" fmla="*/ 454 h 553"/>
                <a:gd name="T8" fmla="*/ 169 w 300"/>
                <a:gd name="T9" fmla="*/ 546 h 553"/>
                <a:gd name="T10" fmla="*/ 165 w 300"/>
                <a:gd name="T11" fmla="*/ 547 h 553"/>
                <a:gd name="T12" fmla="*/ 182 w 300"/>
                <a:gd name="T13" fmla="*/ 478 h 553"/>
                <a:gd name="T14" fmla="*/ 199 w 300"/>
                <a:gd name="T15" fmla="*/ 410 h 553"/>
                <a:gd name="T16" fmla="*/ 232 w 300"/>
                <a:gd name="T17" fmla="*/ 273 h 553"/>
                <a:gd name="T18" fmla="*/ 266 w 300"/>
                <a:gd name="T19" fmla="*/ 136 h 553"/>
                <a:gd name="T20" fmla="*/ 300 w 300"/>
                <a:gd name="T21" fmla="*/ 0 h 553"/>
                <a:gd name="T22" fmla="*/ 268 w 300"/>
                <a:gd name="T23" fmla="*/ 137 h 553"/>
                <a:gd name="T24" fmla="*/ 235 w 300"/>
                <a:gd name="T25" fmla="*/ 274 h 553"/>
                <a:gd name="T26" fmla="*/ 203 w 300"/>
                <a:gd name="T27" fmla="*/ 411 h 553"/>
                <a:gd name="T28" fmla="*/ 186 w 300"/>
                <a:gd name="T29" fmla="*/ 479 h 553"/>
                <a:gd name="T30" fmla="*/ 169 w 300"/>
                <a:gd name="T31" fmla="*/ 548 h 553"/>
                <a:gd name="T32" fmla="*/ 168 w 300"/>
                <a:gd name="T33" fmla="*/ 553 h 553"/>
                <a:gd name="T34" fmla="*/ 166 w 300"/>
                <a:gd name="T35" fmla="*/ 548 h 553"/>
                <a:gd name="T36" fmla="*/ 124 w 300"/>
                <a:gd name="T37" fmla="*/ 455 h 553"/>
                <a:gd name="T38" fmla="*/ 83 w 300"/>
                <a:gd name="T39" fmla="*/ 362 h 553"/>
                <a:gd name="T40" fmla="*/ 41 w 300"/>
                <a:gd name="T41" fmla="*/ 269 h 553"/>
                <a:gd name="T42" fmla="*/ 0 w 300"/>
                <a:gd name="T43" fmla="*/ 17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0" h="553">
                  <a:moveTo>
                    <a:pt x="0" y="176"/>
                  </a:moveTo>
                  <a:cubicBezTo>
                    <a:pt x="43" y="268"/>
                    <a:pt x="43" y="268"/>
                    <a:pt x="43" y="268"/>
                  </a:cubicBezTo>
                  <a:cubicBezTo>
                    <a:pt x="57" y="299"/>
                    <a:pt x="71" y="330"/>
                    <a:pt x="85" y="361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69" y="546"/>
                    <a:pt x="169" y="546"/>
                    <a:pt x="169" y="546"/>
                  </a:cubicBezTo>
                  <a:cubicBezTo>
                    <a:pt x="165" y="547"/>
                    <a:pt x="165" y="547"/>
                    <a:pt x="165" y="547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99" y="410"/>
                    <a:pt x="199" y="410"/>
                    <a:pt x="199" y="410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266" y="136"/>
                    <a:pt x="266" y="136"/>
                    <a:pt x="266" y="136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268" y="137"/>
                    <a:pt x="268" y="137"/>
                    <a:pt x="268" y="137"/>
                  </a:cubicBezTo>
                  <a:cubicBezTo>
                    <a:pt x="235" y="274"/>
                    <a:pt x="235" y="274"/>
                    <a:pt x="235" y="274"/>
                  </a:cubicBezTo>
                  <a:cubicBezTo>
                    <a:pt x="203" y="411"/>
                    <a:pt x="203" y="411"/>
                    <a:pt x="203" y="411"/>
                  </a:cubicBezTo>
                  <a:cubicBezTo>
                    <a:pt x="186" y="479"/>
                    <a:pt x="186" y="479"/>
                    <a:pt x="186" y="479"/>
                  </a:cubicBezTo>
                  <a:cubicBezTo>
                    <a:pt x="169" y="548"/>
                    <a:pt x="169" y="548"/>
                    <a:pt x="169" y="548"/>
                  </a:cubicBezTo>
                  <a:cubicBezTo>
                    <a:pt x="168" y="553"/>
                    <a:pt x="168" y="553"/>
                    <a:pt x="168" y="553"/>
                  </a:cubicBezTo>
                  <a:cubicBezTo>
                    <a:pt x="166" y="548"/>
                    <a:pt x="166" y="548"/>
                    <a:pt x="166" y="548"/>
                  </a:cubicBezTo>
                  <a:cubicBezTo>
                    <a:pt x="124" y="455"/>
                    <a:pt x="124" y="455"/>
                    <a:pt x="124" y="455"/>
                  </a:cubicBezTo>
                  <a:cubicBezTo>
                    <a:pt x="83" y="362"/>
                    <a:pt x="83" y="362"/>
                    <a:pt x="83" y="362"/>
                  </a:cubicBezTo>
                  <a:cubicBezTo>
                    <a:pt x="69" y="331"/>
                    <a:pt x="55" y="300"/>
                    <a:pt x="41" y="269"/>
                  </a:cubicBezTo>
                  <a:lnTo>
                    <a:pt x="0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74" name="Freeform 35">
              <a:extLst>
                <a:ext uri="{FF2B5EF4-FFF2-40B4-BE49-F238E27FC236}">
                  <a16:creationId xmlns:a16="http://schemas.microsoft.com/office/drawing/2014/main" id="{E8FEDC0B-DA6B-4892-A3A5-B70819D41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8985250"/>
              <a:ext cx="150813" cy="373063"/>
            </a:xfrm>
            <a:custGeom>
              <a:avLst/>
              <a:gdLst>
                <a:gd name="T0" fmla="*/ 0 w 52"/>
                <a:gd name="T1" fmla="*/ 0 h 129"/>
                <a:gd name="T2" fmla="*/ 11 w 52"/>
                <a:gd name="T3" fmla="*/ 34 h 129"/>
                <a:gd name="T4" fmla="*/ 22 w 52"/>
                <a:gd name="T5" fmla="*/ 67 h 129"/>
                <a:gd name="T6" fmla="*/ 35 w 52"/>
                <a:gd name="T7" fmla="*/ 99 h 129"/>
                <a:gd name="T8" fmla="*/ 52 w 52"/>
                <a:gd name="T9" fmla="*/ 129 h 129"/>
                <a:gd name="T10" fmla="*/ 32 w 52"/>
                <a:gd name="T11" fmla="*/ 100 h 129"/>
                <a:gd name="T12" fmla="*/ 18 w 52"/>
                <a:gd name="T13" fmla="*/ 68 h 129"/>
                <a:gd name="T14" fmla="*/ 8 w 52"/>
                <a:gd name="T15" fmla="*/ 34 h 129"/>
                <a:gd name="T16" fmla="*/ 0 w 52"/>
                <a:gd name="T1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29">
                  <a:moveTo>
                    <a:pt x="0" y="0"/>
                  </a:moveTo>
                  <a:cubicBezTo>
                    <a:pt x="4" y="11"/>
                    <a:pt x="8" y="22"/>
                    <a:pt x="11" y="34"/>
                  </a:cubicBezTo>
                  <a:cubicBezTo>
                    <a:pt x="15" y="45"/>
                    <a:pt x="18" y="56"/>
                    <a:pt x="22" y="67"/>
                  </a:cubicBezTo>
                  <a:cubicBezTo>
                    <a:pt x="26" y="78"/>
                    <a:pt x="30" y="88"/>
                    <a:pt x="35" y="99"/>
                  </a:cubicBezTo>
                  <a:cubicBezTo>
                    <a:pt x="39" y="110"/>
                    <a:pt x="45" y="120"/>
                    <a:pt x="52" y="129"/>
                  </a:cubicBezTo>
                  <a:cubicBezTo>
                    <a:pt x="43" y="121"/>
                    <a:pt x="37" y="111"/>
                    <a:pt x="32" y="100"/>
                  </a:cubicBezTo>
                  <a:cubicBezTo>
                    <a:pt x="26" y="90"/>
                    <a:pt x="22" y="79"/>
                    <a:pt x="18" y="68"/>
                  </a:cubicBezTo>
                  <a:cubicBezTo>
                    <a:pt x="14" y="57"/>
                    <a:pt x="11" y="46"/>
                    <a:pt x="8" y="34"/>
                  </a:cubicBezTo>
                  <a:cubicBezTo>
                    <a:pt x="5" y="23"/>
                    <a:pt x="2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75" name="Freeform 36">
              <a:extLst>
                <a:ext uri="{FF2B5EF4-FFF2-40B4-BE49-F238E27FC236}">
                  <a16:creationId xmlns:a16="http://schemas.microsoft.com/office/drawing/2014/main" id="{8848DB04-A77D-45EB-9048-7585BB52A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138" y="8820150"/>
              <a:ext cx="131763" cy="363538"/>
            </a:xfrm>
            <a:custGeom>
              <a:avLst/>
              <a:gdLst>
                <a:gd name="T0" fmla="*/ 0 w 46"/>
                <a:gd name="T1" fmla="*/ 0 h 126"/>
                <a:gd name="T2" fmla="*/ 10 w 46"/>
                <a:gd name="T3" fmla="*/ 32 h 126"/>
                <a:gd name="T4" fmla="*/ 20 w 46"/>
                <a:gd name="T5" fmla="*/ 64 h 126"/>
                <a:gd name="T6" fmla="*/ 31 w 46"/>
                <a:gd name="T7" fmla="*/ 96 h 126"/>
                <a:gd name="T8" fmla="*/ 46 w 46"/>
                <a:gd name="T9" fmla="*/ 126 h 126"/>
                <a:gd name="T10" fmla="*/ 28 w 46"/>
                <a:gd name="T11" fmla="*/ 98 h 126"/>
                <a:gd name="T12" fmla="*/ 16 w 46"/>
                <a:gd name="T13" fmla="*/ 66 h 126"/>
                <a:gd name="T14" fmla="*/ 7 w 46"/>
                <a:gd name="T15" fmla="*/ 33 h 126"/>
                <a:gd name="T16" fmla="*/ 0 w 46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26">
                  <a:moveTo>
                    <a:pt x="0" y="0"/>
                  </a:moveTo>
                  <a:cubicBezTo>
                    <a:pt x="4" y="11"/>
                    <a:pt x="7" y="21"/>
                    <a:pt x="10" y="32"/>
                  </a:cubicBezTo>
                  <a:cubicBezTo>
                    <a:pt x="13" y="43"/>
                    <a:pt x="17" y="54"/>
                    <a:pt x="20" y="64"/>
                  </a:cubicBezTo>
                  <a:cubicBezTo>
                    <a:pt x="24" y="75"/>
                    <a:pt x="27" y="86"/>
                    <a:pt x="31" y="96"/>
                  </a:cubicBezTo>
                  <a:cubicBezTo>
                    <a:pt x="35" y="107"/>
                    <a:pt x="40" y="117"/>
                    <a:pt x="46" y="126"/>
                  </a:cubicBezTo>
                  <a:cubicBezTo>
                    <a:pt x="38" y="118"/>
                    <a:pt x="33" y="108"/>
                    <a:pt x="28" y="98"/>
                  </a:cubicBezTo>
                  <a:cubicBezTo>
                    <a:pt x="23" y="87"/>
                    <a:pt x="20" y="76"/>
                    <a:pt x="16" y="66"/>
                  </a:cubicBezTo>
                  <a:cubicBezTo>
                    <a:pt x="13" y="55"/>
                    <a:pt x="10" y="44"/>
                    <a:pt x="7" y="33"/>
                  </a:cubicBezTo>
                  <a:cubicBezTo>
                    <a:pt x="4" y="22"/>
                    <a:pt x="2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76" name="Freeform 37">
              <a:extLst>
                <a:ext uri="{FF2B5EF4-FFF2-40B4-BE49-F238E27FC236}">
                  <a16:creationId xmlns:a16="http://schemas.microsoft.com/office/drawing/2014/main" id="{6F460B88-34E7-4BA8-8E50-59A47BDE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638" y="8459787"/>
              <a:ext cx="149225" cy="388938"/>
            </a:xfrm>
            <a:custGeom>
              <a:avLst/>
              <a:gdLst>
                <a:gd name="T0" fmla="*/ 0 w 52"/>
                <a:gd name="T1" fmla="*/ 0 h 135"/>
                <a:gd name="T2" fmla="*/ 11 w 52"/>
                <a:gd name="T3" fmla="*/ 35 h 135"/>
                <a:gd name="T4" fmla="*/ 22 w 52"/>
                <a:gd name="T5" fmla="*/ 70 h 135"/>
                <a:gd name="T6" fmla="*/ 34 w 52"/>
                <a:gd name="T7" fmla="*/ 104 h 135"/>
                <a:gd name="T8" fmla="*/ 38 w 52"/>
                <a:gd name="T9" fmla="*/ 112 h 135"/>
                <a:gd name="T10" fmla="*/ 42 w 52"/>
                <a:gd name="T11" fmla="*/ 120 h 135"/>
                <a:gd name="T12" fmla="*/ 52 w 52"/>
                <a:gd name="T13" fmla="*/ 135 h 135"/>
                <a:gd name="T14" fmla="*/ 31 w 52"/>
                <a:gd name="T15" fmla="*/ 105 h 135"/>
                <a:gd name="T16" fmla="*/ 18 w 52"/>
                <a:gd name="T17" fmla="*/ 71 h 135"/>
                <a:gd name="T18" fmla="*/ 8 w 52"/>
                <a:gd name="T19" fmla="*/ 36 h 135"/>
                <a:gd name="T20" fmla="*/ 0 w 52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35">
                  <a:moveTo>
                    <a:pt x="0" y="0"/>
                  </a:moveTo>
                  <a:cubicBezTo>
                    <a:pt x="4" y="12"/>
                    <a:pt x="7" y="23"/>
                    <a:pt x="11" y="35"/>
                  </a:cubicBezTo>
                  <a:cubicBezTo>
                    <a:pt x="14" y="47"/>
                    <a:pt x="18" y="58"/>
                    <a:pt x="22" y="70"/>
                  </a:cubicBezTo>
                  <a:cubicBezTo>
                    <a:pt x="26" y="81"/>
                    <a:pt x="30" y="93"/>
                    <a:pt x="34" y="104"/>
                  </a:cubicBezTo>
                  <a:cubicBezTo>
                    <a:pt x="36" y="106"/>
                    <a:pt x="37" y="109"/>
                    <a:pt x="38" y="112"/>
                  </a:cubicBezTo>
                  <a:cubicBezTo>
                    <a:pt x="39" y="115"/>
                    <a:pt x="41" y="117"/>
                    <a:pt x="42" y="120"/>
                  </a:cubicBezTo>
                  <a:cubicBezTo>
                    <a:pt x="45" y="125"/>
                    <a:pt x="48" y="130"/>
                    <a:pt x="52" y="135"/>
                  </a:cubicBezTo>
                  <a:cubicBezTo>
                    <a:pt x="43" y="127"/>
                    <a:pt x="37" y="116"/>
                    <a:pt x="31" y="105"/>
                  </a:cubicBezTo>
                  <a:cubicBezTo>
                    <a:pt x="26" y="94"/>
                    <a:pt x="22" y="83"/>
                    <a:pt x="18" y="71"/>
                  </a:cubicBezTo>
                  <a:cubicBezTo>
                    <a:pt x="14" y="59"/>
                    <a:pt x="11" y="48"/>
                    <a:pt x="8" y="36"/>
                  </a:cubicBezTo>
                  <a:cubicBezTo>
                    <a:pt x="5" y="24"/>
                    <a:pt x="2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77" name="Freeform 38">
              <a:extLst>
                <a:ext uri="{FF2B5EF4-FFF2-40B4-BE49-F238E27FC236}">
                  <a16:creationId xmlns:a16="http://schemas.microsoft.com/office/drawing/2014/main" id="{BE57E9FC-F0AA-467C-B157-755B5D5B1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8407400"/>
              <a:ext cx="271463" cy="263525"/>
            </a:xfrm>
            <a:custGeom>
              <a:avLst/>
              <a:gdLst>
                <a:gd name="T0" fmla="*/ 0 w 94"/>
                <a:gd name="T1" fmla="*/ 91 h 91"/>
                <a:gd name="T2" fmla="*/ 25 w 94"/>
                <a:gd name="T3" fmla="*/ 70 h 91"/>
                <a:gd name="T4" fmla="*/ 49 w 94"/>
                <a:gd name="T5" fmla="*/ 47 h 91"/>
                <a:gd name="T6" fmla="*/ 71 w 94"/>
                <a:gd name="T7" fmla="*/ 24 h 91"/>
                <a:gd name="T8" fmla="*/ 94 w 94"/>
                <a:gd name="T9" fmla="*/ 0 h 91"/>
                <a:gd name="T10" fmla="*/ 74 w 94"/>
                <a:gd name="T11" fmla="*/ 26 h 91"/>
                <a:gd name="T12" fmla="*/ 52 w 94"/>
                <a:gd name="T13" fmla="*/ 50 h 91"/>
                <a:gd name="T14" fmla="*/ 27 w 94"/>
                <a:gd name="T15" fmla="*/ 73 h 91"/>
                <a:gd name="T16" fmla="*/ 0 w 94"/>
                <a:gd name="T1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91">
                  <a:moveTo>
                    <a:pt x="0" y="91"/>
                  </a:moveTo>
                  <a:cubicBezTo>
                    <a:pt x="9" y="84"/>
                    <a:pt x="17" y="77"/>
                    <a:pt x="25" y="70"/>
                  </a:cubicBezTo>
                  <a:cubicBezTo>
                    <a:pt x="33" y="63"/>
                    <a:pt x="41" y="55"/>
                    <a:pt x="49" y="47"/>
                  </a:cubicBezTo>
                  <a:cubicBezTo>
                    <a:pt x="56" y="40"/>
                    <a:pt x="64" y="32"/>
                    <a:pt x="71" y="24"/>
                  </a:cubicBezTo>
                  <a:cubicBezTo>
                    <a:pt x="79" y="16"/>
                    <a:pt x="86" y="8"/>
                    <a:pt x="94" y="0"/>
                  </a:cubicBezTo>
                  <a:cubicBezTo>
                    <a:pt x="88" y="9"/>
                    <a:pt x="81" y="18"/>
                    <a:pt x="74" y="26"/>
                  </a:cubicBezTo>
                  <a:cubicBezTo>
                    <a:pt x="67" y="34"/>
                    <a:pt x="59" y="42"/>
                    <a:pt x="52" y="50"/>
                  </a:cubicBezTo>
                  <a:cubicBezTo>
                    <a:pt x="44" y="58"/>
                    <a:pt x="36" y="66"/>
                    <a:pt x="27" y="73"/>
                  </a:cubicBezTo>
                  <a:cubicBezTo>
                    <a:pt x="19" y="79"/>
                    <a:pt x="10" y="86"/>
                    <a:pt x="0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78" name="Freeform 39">
              <a:extLst>
                <a:ext uri="{FF2B5EF4-FFF2-40B4-BE49-F238E27FC236}">
                  <a16:creationId xmlns:a16="http://schemas.microsoft.com/office/drawing/2014/main" id="{22B1F47F-9372-4454-86D6-B6D92DE61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825" y="8834437"/>
              <a:ext cx="328613" cy="206375"/>
            </a:xfrm>
            <a:custGeom>
              <a:avLst/>
              <a:gdLst>
                <a:gd name="T0" fmla="*/ 0 w 114"/>
                <a:gd name="T1" fmla="*/ 71 h 71"/>
                <a:gd name="T2" fmla="*/ 30 w 114"/>
                <a:gd name="T3" fmla="*/ 55 h 71"/>
                <a:gd name="T4" fmla="*/ 58 w 114"/>
                <a:gd name="T5" fmla="*/ 37 h 71"/>
                <a:gd name="T6" fmla="*/ 86 w 114"/>
                <a:gd name="T7" fmla="*/ 18 h 71"/>
                <a:gd name="T8" fmla="*/ 114 w 114"/>
                <a:gd name="T9" fmla="*/ 0 h 71"/>
                <a:gd name="T10" fmla="*/ 87 w 114"/>
                <a:gd name="T11" fmla="*/ 21 h 71"/>
                <a:gd name="T12" fmla="*/ 60 w 114"/>
                <a:gd name="T13" fmla="*/ 41 h 71"/>
                <a:gd name="T14" fmla="*/ 31 w 114"/>
                <a:gd name="T15" fmla="*/ 58 h 71"/>
                <a:gd name="T16" fmla="*/ 0 w 114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71">
                  <a:moveTo>
                    <a:pt x="0" y="71"/>
                  </a:moveTo>
                  <a:cubicBezTo>
                    <a:pt x="11" y="67"/>
                    <a:pt x="20" y="61"/>
                    <a:pt x="30" y="55"/>
                  </a:cubicBezTo>
                  <a:cubicBezTo>
                    <a:pt x="39" y="49"/>
                    <a:pt x="49" y="43"/>
                    <a:pt x="58" y="3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95" y="12"/>
                    <a:pt x="104" y="6"/>
                    <a:pt x="114" y="0"/>
                  </a:cubicBezTo>
                  <a:cubicBezTo>
                    <a:pt x="105" y="7"/>
                    <a:pt x="96" y="14"/>
                    <a:pt x="87" y="21"/>
                  </a:cubicBezTo>
                  <a:cubicBezTo>
                    <a:pt x="79" y="28"/>
                    <a:pt x="69" y="34"/>
                    <a:pt x="60" y="41"/>
                  </a:cubicBezTo>
                  <a:cubicBezTo>
                    <a:pt x="51" y="47"/>
                    <a:pt x="41" y="53"/>
                    <a:pt x="31" y="58"/>
                  </a:cubicBezTo>
                  <a:cubicBezTo>
                    <a:pt x="21" y="63"/>
                    <a:pt x="11" y="68"/>
                    <a:pt x="0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79" name="Freeform 40">
              <a:extLst>
                <a:ext uri="{FF2B5EF4-FFF2-40B4-BE49-F238E27FC236}">
                  <a16:creationId xmlns:a16="http://schemas.microsoft.com/office/drawing/2014/main" id="{DA505B45-BAD0-4EF0-9A54-9DA6BA8C6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0" y="9072562"/>
              <a:ext cx="293688" cy="192088"/>
            </a:xfrm>
            <a:custGeom>
              <a:avLst/>
              <a:gdLst>
                <a:gd name="T0" fmla="*/ 0 w 102"/>
                <a:gd name="T1" fmla="*/ 67 h 67"/>
                <a:gd name="T2" fmla="*/ 14 w 102"/>
                <a:gd name="T3" fmla="*/ 62 h 67"/>
                <a:gd name="T4" fmla="*/ 21 w 102"/>
                <a:gd name="T5" fmla="*/ 58 h 67"/>
                <a:gd name="T6" fmla="*/ 27 w 102"/>
                <a:gd name="T7" fmla="*/ 54 h 67"/>
                <a:gd name="T8" fmla="*/ 52 w 102"/>
                <a:gd name="T9" fmla="*/ 36 h 67"/>
                <a:gd name="T10" fmla="*/ 77 w 102"/>
                <a:gd name="T11" fmla="*/ 18 h 67"/>
                <a:gd name="T12" fmla="*/ 102 w 102"/>
                <a:gd name="T13" fmla="*/ 0 h 67"/>
                <a:gd name="T14" fmla="*/ 79 w 102"/>
                <a:gd name="T15" fmla="*/ 20 h 67"/>
                <a:gd name="T16" fmla="*/ 55 w 102"/>
                <a:gd name="T17" fmla="*/ 39 h 67"/>
                <a:gd name="T18" fmla="*/ 29 w 102"/>
                <a:gd name="T19" fmla="*/ 56 h 67"/>
                <a:gd name="T20" fmla="*/ 22 w 102"/>
                <a:gd name="T21" fmla="*/ 60 h 67"/>
                <a:gd name="T22" fmla="*/ 15 w 102"/>
                <a:gd name="T23" fmla="*/ 63 h 67"/>
                <a:gd name="T24" fmla="*/ 0 w 102"/>
                <a:gd name="T2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67">
                  <a:moveTo>
                    <a:pt x="0" y="67"/>
                  </a:moveTo>
                  <a:cubicBezTo>
                    <a:pt x="5" y="66"/>
                    <a:pt x="10" y="64"/>
                    <a:pt x="14" y="62"/>
                  </a:cubicBezTo>
                  <a:cubicBezTo>
                    <a:pt x="16" y="60"/>
                    <a:pt x="19" y="59"/>
                    <a:pt x="21" y="58"/>
                  </a:cubicBezTo>
                  <a:cubicBezTo>
                    <a:pt x="23" y="56"/>
                    <a:pt x="25" y="55"/>
                    <a:pt x="27" y="54"/>
                  </a:cubicBezTo>
                  <a:cubicBezTo>
                    <a:pt x="36" y="48"/>
                    <a:pt x="44" y="42"/>
                    <a:pt x="52" y="36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85" y="11"/>
                    <a:pt x="94" y="5"/>
                    <a:pt x="102" y="0"/>
                  </a:cubicBezTo>
                  <a:cubicBezTo>
                    <a:pt x="95" y="7"/>
                    <a:pt x="87" y="14"/>
                    <a:pt x="79" y="20"/>
                  </a:cubicBezTo>
                  <a:cubicBezTo>
                    <a:pt x="71" y="27"/>
                    <a:pt x="63" y="33"/>
                    <a:pt x="55" y="39"/>
                  </a:cubicBezTo>
                  <a:cubicBezTo>
                    <a:pt x="46" y="45"/>
                    <a:pt x="38" y="51"/>
                    <a:pt x="29" y="56"/>
                  </a:cubicBezTo>
                  <a:cubicBezTo>
                    <a:pt x="27" y="58"/>
                    <a:pt x="24" y="59"/>
                    <a:pt x="22" y="60"/>
                  </a:cubicBezTo>
                  <a:cubicBezTo>
                    <a:pt x="20" y="61"/>
                    <a:pt x="17" y="62"/>
                    <a:pt x="15" y="63"/>
                  </a:cubicBezTo>
                  <a:cubicBezTo>
                    <a:pt x="10" y="65"/>
                    <a:pt x="5" y="67"/>
                    <a:pt x="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80" name="Freeform 41">
              <a:extLst>
                <a:ext uri="{FF2B5EF4-FFF2-40B4-BE49-F238E27FC236}">
                  <a16:creationId xmlns:a16="http://schemas.microsoft.com/office/drawing/2014/main" id="{F901EC27-3643-4973-9241-F21C3F69C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575" y="9242425"/>
              <a:ext cx="311150" cy="196850"/>
            </a:xfrm>
            <a:custGeom>
              <a:avLst/>
              <a:gdLst>
                <a:gd name="T0" fmla="*/ 0 w 108"/>
                <a:gd name="T1" fmla="*/ 68 h 68"/>
                <a:gd name="T2" fmla="*/ 29 w 108"/>
                <a:gd name="T3" fmla="*/ 55 h 68"/>
                <a:gd name="T4" fmla="*/ 56 w 108"/>
                <a:gd name="T5" fmla="*/ 38 h 68"/>
                <a:gd name="T6" fmla="*/ 82 w 108"/>
                <a:gd name="T7" fmla="*/ 19 h 68"/>
                <a:gd name="T8" fmla="*/ 108 w 108"/>
                <a:gd name="T9" fmla="*/ 0 h 68"/>
                <a:gd name="T10" fmla="*/ 84 w 108"/>
                <a:gd name="T11" fmla="*/ 21 h 68"/>
                <a:gd name="T12" fmla="*/ 58 w 108"/>
                <a:gd name="T13" fmla="*/ 41 h 68"/>
                <a:gd name="T14" fmla="*/ 30 w 108"/>
                <a:gd name="T15" fmla="*/ 58 h 68"/>
                <a:gd name="T16" fmla="*/ 0 w 108"/>
                <a:gd name="T1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68">
                  <a:moveTo>
                    <a:pt x="0" y="68"/>
                  </a:moveTo>
                  <a:cubicBezTo>
                    <a:pt x="10" y="65"/>
                    <a:pt x="20" y="60"/>
                    <a:pt x="29" y="55"/>
                  </a:cubicBezTo>
                  <a:cubicBezTo>
                    <a:pt x="38" y="50"/>
                    <a:pt x="47" y="44"/>
                    <a:pt x="56" y="38"/>
                  </a:cubicBezTo>
                  <a:cubicBezTo>
                    <a:pt x="65" y="32"/>
                    <a:pt x="73" y="25"/>
                    <a:pt x="82" y="19"/>
                  </a:cubicBezTo>
                  <a:cubicBezTo>
                    <a:pt x="91" y="12"/>
                    <a:pt x="99" y="6"/>
                    <a:pt x="108" y="0"/>
                  </a:cubicBezTo>
                  <a:cubicBezTo>
                    <a:pt x="100" y="7"/>
                    <a:pt x="92" y="14"/>
                    <a:pt x="84" y="21"/>
                  </a:cubicBezTo>
                  <a:cubicBezTo>
                    <a:pt x="76" y="28"/>
                    <a:pt x="67" y="35"/>
                    <a:pt x="58" y="41"/>
                  </a:cubicBezTo>
                  <a:cubicBezTo>
                    <a:pt x="49" y="47"/>
                    <a:pt x="40" y="53"/>
                    <a:pt x="30" y="58"/>
                  </a:cubicBezTo>
                  <a:cubicBezTo>
                    <a:pt x="21" y="62"/>
                    <a:pt x="10" y="66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81" name="Freeform 42">
              <a:extLst>
                <a:ext uri="{FF2B5EF4-FFF2-40B4-BE49-F238E27FC236}">
                  <a16:creationId xmlns:a16="http://schemas.microsoft.com/office/drawing/2014/main" id="{DDD26E99-7083-47C8-BD95-5347984C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0" y="8843962"/>
              <a:ext cx="158750" cy="98425"/>
            </a:xfrm>
            <a:custGeom>
              <a:avLst/>
              <a:gdLst>
                <a:gd name="T0" fmla="*/ 0 w 55"/>
                <a:gd name="T1" fmla="*/ 0 h 34"/>
                <a:gd name="T2" fmla="*/ 12 w 55"/>
                <a:gd name="T3" fmla="*/ 11 h 34"/>
                <a:gd name="T4" fmla="*/ 25 w 55"/>
                <a:gd name="T5" fmla="*/ 20 h 34"/>
                <a:gd name="T6" fmla="*/ 40 w 55"/>
                <a:gd name="T7" fmla="*/ 28 h 34"/>
                <a:gd name="T8" fmla="*/ 55 w 55"/>
                <a:gd name="T9" fmla="*/ 34 h 34"/>
                <a:gd name="T10" fmla="*/ 39 w 55"/>
                <a:gd name="T11" fmla="*/ 31 h 34"/>
                <a:gd name="T12" fmla="*/ 23 w 55"/>
                <a:gd name="T13" fmla="*/ 24 h 34"/>
                <a:gd name="T14" fmla="*/ 10 w 55"/>
                <a:gd name="T15" fmla="*/ 14 h 34"/>
                <a:gd name="T16" fmla="*/ 0 w 55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4">
                  <a:moveTo>
                    <a:pt x="0" y="0"/>
                  </a:moveTo>
                  <a:cubicBezTo>
                    <a:pt x="4" y="4"/>
                    <a:pt x="8" y="8"/>
                    <a:pt x="12" y="11"/>
                  </a:cubicBezTo>
                  <a:cubicBezTo>
                    <a:pt x="16" y="15"/>
                    <a:pt x="21" y="18"/>
                    <a:pt x="25" y="20"/>
                  </a:cubicBezTo>
                  <a:cubicBezTo>
                    <a:pt x="30" y="23"/>
                    <a:pt x="35" y="25"/>
                    <a:pt x="40" y="28"/>
                  </a:cubicBezTo>
                  <a:cubicBezTo>
                    <a:pt x="45" y="30"/>
                    <a:pt x="50" y="32"/>
                    <a:pt x="55" y="34"/>
                  </a:cubicBezTo>
                  <a:cubicBezTo>
                    <a:pt x="50" y="34"/>
                    <a:pt x="44" y="32"/>
                    <a:pt x="39" y="31"/>
                  </a:cubicBezTo>
                  <a:cubicBezTo>
                    <a:pt x="33" y="29"/>
                    <a:pt x="28" y="27"/>
                    <a:pt x="23" y="24"/>
                  </a:cubicBezTo>
                  <a:cubicBezTo>
                    <a:pt x="18" y="21"/>
                    <a:pt x="14" y="18"/>
                    <a:pt x="10" y="14"/>
                  </a:cubicBezTo>
                  <a:cubicBezTo>
                    <a:pt x="6" y="10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82" name="Freeform 43">
              <a:extLst>
                <a:ext uri="{FF2B5EF4-FFF2-40B4-BE49-F238E27FC236}">
                  <a16:creationId xmlns:a16="http://schemas.microsoft.com/office/drawing/2014/main" id="{77C0D794-4427-4D7E-8D3D-80E8058D0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8742362"/>
              <a:ext cx="60325" cy="254000"/>
            </a:xfrm>
            <a:custGeom>
              <a:avLst/>
              <a:gdLst>
                <a:gd name="T0" fmla="*/ 0 w 21"/>
                <a:gd name="T1" fmla="*/ 88 h 88"/>
                <a:gd name="T2" fmla="*/ 7 w 21"/>
                <a:gd name="T3" fmla="*/ 66 h 88"/>
                <a:gd name="T4" fmla="*/ 13 w 21"/>
                <a:gd name="T5" fmla="*/ 44 h 88"/>
                <a:gd name="T6" fmla="*/ 17 w 21"/>
                <a:gd name="T7" fmla="*/ 22 h 88"/>
                <a:gd name="T8" fmla="*/ 19 w 21"/>
                <a:gd name="T9" fmla="*/ 0 h 88"/>
                <a:gd name="T10" fmla="*/ 20 w 21"/>
                <a:gd name="T11" fmla="*/ 23 h 88"/>
                <a:gd name="T12" fmla="*/ 17 w 21"/>
                <a:gd name="T13" fmla="*/ 45 h 88"/>
                <a:gd name="T14" fmla="*/ 10 w 21"/>
                <a:gd name="T15" fmla="*/ 67 h 88"/>
                <a:gd name="T16" fmla="*/ 0 w 21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8">
                  <a:moveTo>
                    <a:pt x="0" y="88"/>
                  </a:moveTo>
                  <a:cubicBezTo>
                    <a:pt x="2" y="80"/>
                    <a:pt x="5" y="73"/>
                    <a:pt x="7" y="66"/>
                  </a:cubicBezTo>
                  <a:cubicBezTo>
                    <a:pt x="9" y="59"/>
                    <a:pt x="11" y="52"/>
                    <a:pt x="13" y="44"/>
                  </a:cubicBezTo>
                  <a:cubicBezTo>
                    <a:pt x="14" y="37"/>
                    <a:pt x="16" y="30"/>
                    <a:pt x="17" y="22"/>
                  </a:cubicBezTo>
                  <a:cubicBezTo>
                    <a:pt x="18" y="15"/>
                    <a:pt x="19" y="7"/>
                    <a:pt x="19" y="0"/>
                  </a:cubicBezTo>
                  <a:cubicBezTo>
                    <a:pt x="21" y="7"/>
                    <a:pt x="21" y="15"/>
                    <a:pt x="20" y="23"/>
                  </a:cubicBezTo>
                  <a:cubicBezTo>
                    <a:pt x="20" y="30"/>
                    <a:pt x="19" y="38"/>
                    <a:pt x="17" y="45"/>
                  </a:cubicBezTo>
                  <a:cubicBezTo>
                    <a:pt x="15" y="53"/>
                    <a:pt x="13" y="60"/>
                    <a:pt x="10" y="67"/>
                  </a:cubicBezTo>
                  <a:cubicBezTo>
                    <a:pt x="7" y="74"/>
                    <a:pt x="4" y="81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83" name="Freeform 44">
              <a:extLst>
                <a:ext uri="{FF2B5EF4-FFF2-40B4-BE49-F238E27FC236}">
                  <a16:creationId xmlns:a16="http://schemas.microsoft.com/office/drawing/2014/main" id="{721D867D-B3AA-4563-AE99-64C24C19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138" y="9104312"/>
              <a:ext cx="279400" cy="96838"/>
            </a:xfrm>
            <a:custGeom>
              <a:avLst/>
              <a:gdLst>
                <a:gd name="T0" fmla="*/ 97 w 97"/>
                <a:gd name="T1" fmla="*/ 33 h 34"/>
                <a:gd name="T2" fmla="*/ 71 w 97"/>
                <a:gd name="T3" fmla="*/ 31 h 34"/>
                <a:gd name="T4" fmla="*/ 46 w 97"/>
                <a:gd name="T5" fmla="*/ 24 h 34"/>
                <a:gd name="T6" fmla="*/ 22 w 97"/>
                <a:gd name="T7" fmla="*/ 14 h 34"/>
                <a:gd name="T8" fmla="*/ 0 w 97"/>
                <a:gd name="T9" fmla="*/ 0 h 34"/>
                <a:gd name="T10" fmla="*/ 23 w 97"/>
                <a:gd name="T11" fmla="*/ 11 h 34"/>
                <a:gd name="T12" fmla="*/ 47 w 97"/>
                <a:gd name="T13" fmla="*/ 20 h 34"/>
                <a:gd name="T14" fmla="*/ 72 w 97"/>
                <a:gd name="T15" fmla="*/ 28 h 34"/>
                <a:gd name="T16" fmla="*/ 97 w 97"/>
                <a:gd name="T17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34">
                  <a:moveTo>
                    <a:pt x="97" y="33"/>
                  </a:moveTo>
                  <a:cubicBezTo>
                    <a:pt x="89" y="34"/>
                    <a:pt x="80" y="33"/>
                    <a:pt x="71" y="31"/>
                  </a:cubicBezTo>
                  <a:cubicBezTo>
                    <a:pt x="63" y="29"/>
                    <a:pt x="54" y="27"/>
                    <a:pt x="46" y="24"/>
                  </a:cubicBezTo>
                  <a:cubicBezTo>
                    <a:pt x="38" y="21"/>
                    <a:pt x="30" y="18"/>
                    <a:pt x="22" y="14"/>
                  </a:cubicBezTo>
                  <a:cubicBezTo>
                    <a:pt x="14" y="10"/>
                    <a:pt x="7" y="5"/>
                    <a:pt x="0" y="0"/>
                  </a:cubicBezTo>
                  <a:cubicBezTo>
                    <a:pt x="8" y="4"/>
                    <a:pt x="15" y="7"/>
                    <a:pt x="23" y="11"/>
                  </a:cubicBezTo>
                  <a:cubicBezTo>
                    <a:pt x="31" y="14"/>
                    <a:pt x="39" y="17"/>
                    <a:pt x="47" y="20"/>
                  </a:cubicBezTo>
                  <a:cubicBezTo>
                    <a:pt x="55" y="23"/>
                    <a:pt x="64" y="26"/>
                    <a:pt x="72" y="28"/>
                  </a:cubicBezTo>
                  <a:cubicBezTo>
                    <a:pt x="80" y="30"/>
                    <a:pt x="89" y="32"/>
                    <a:pt x="9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84" name="Freeform 45">
              <a:extLst>
                <a:ext uri="{FF2B5EF4-FFF2-40B4-BE49-F238E27FC236}">
                  <a16:creationId xmlns:a16="http://schemas.microsoft.com/office/drawing/2014/main" id="{53CC6FF7-093B-4A16-B17E-2943D6FC6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8961437"/>
              <a:ext cx="55563" cy="334963"/>
            </a:xfrm>
            <a:custGeom>
              <a:avLst/>
              <a:gdLst>
                <a:gd name="T0" fmla="*/ 0 w 19"/>
                <a:gd name="T1" fmla="*/ 116 h 116"/>
                <a:gd name="T2" fmla="*/ 8 w 19"/>
                <a:gd name="T3" fmla="*/ 87 h 116"/>
                <a:gd name="T4" fmla="*/ 13 w 19"/>
                <a:gd name="T5" fmla="*/ 59 h 116"/>
                <a:gd name="T6" fmla="*/ 15 w 19"/>
                <a:gd name="T7" fmla="*/ 30 h 116"/>
                <a:gd name="T8" fmla="*/ 17 w 19"/>
                <a:gd name="T9" fmla="*/ 0 h 116"/>
                <a:gd name="T10" fmla="*/ 19 w 19"/>
                <a:gd name="T11" fmla="*/ 30 h 116"/>
                <a:gd name="T12" fmla="*/ 17 w 19"/>
                <a:gd name="T13" fmla="*/ 59 h 116"/>
                <a:gd name="T14" fmla="*/ 11 w 19"/>
                <a:gd name="T15" fmla="*/ 88 h 116"/>
                <a:gd name="T16" fmla="*/ 0 w 19"/>
                <a:gd name="T1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6">
                  <a:moveTo>
                    <a:pt x="0" y="116"/>
                  </a:moveTo>
                  <a:cubicBezTo>
                    <a:pt x="3" y="106"/>
                    <a:pt x="6" y="97"/>
                    <a:pt x="8" y="87"/>
                  </a:cubicBezTo>
                  <a:cubicBezTo>
                    <a:pt x="10" y="78"/>
                    <a:pt x="11" y="68"/>
                    <a:pt x="13" y="59"/>
                  </a:cubicBezTo>
                  <a:cubicBezTo>
                    <a:pt x="14" y="49"/>
                    <a:pt x="15" y="39"/>
                    <a:pt x="15" y="30"/>
                  </a:cubicBezTo>
                  <a:cubicBezTo>
                    <a:pt x="16" y="20"/>
                    <a:pt x="17" y="10"/>
                    <a:pt x="17" y="0"/>
                  </a:cubicBezTo>
                  <a:cubicBezTo>
                    <a:pt x="18" y="10"/>
                    <a:pt x="19" y="20"/>
                    <a:pt x="19" y="30"/>
                  </a:cubicBezTo>
                  <a:cubicBezTo>
                    <a:pt x="19" y="40"/>
                    <a:pt x="18" y="49"/>
                    <a:pt x="17" y="59"/>
                  </a:cubicBezTo>
                  <a:cubicBezTo>
                    <a:pt x="15" y="69"/>
                    <a:pt x="14" y="79"/>
                    <a:pt x="11" y="88"/>
                  </a:cubicBezTo>
                  <a:cubicBezTo>
                    <a:pt x="8" y="98"/>
                    <a:pt x="5" y="107"/>
                    <a:pt x="0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85" name="Freeform 46">
              <a:extLst>
                <a:ext uri="{FF2B5EF4-FFF2-40B4-BE49-F238E27FC236}">
                  <a16:creationId xmlns:a16="http://schemas.microsoft.com/office/drawing/2014/main" id="{5275AE01-AD07-4282-8109-87B5ECB7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0" y="9345612"/>
              <a:ext cx="242888" cy="79375"/>
            </a:xfrm>
            <a:custGeom>
              <a:avLst/>
              <a:gdLst>
                <a:gd name="T0" fmla="*/ 84 w 84"/>
                <a:gd name="T1" fmla="*/ 26 h 27"/>
                <a:gd name="T2" fmla="*/ 61 w 84"/>
                <a:gd name="T3" fmla="*/ 26 h 27"/>
                <a:gd name="T4" fmla="*/ 40 w 84"/>
                <a:gd name="T5" fmla="*/ 21 h 27"/>
                <a:gd name="T6" fmla="*/ 19 w 84"/>
                <a:gd name="T7" fmla="*/ 12 h 27"/>
                <a:gd name="T8" fmla="*/ 0 w 84"/>
                <a:gd name="T9" fmla="*/ 0 h 27"/>
                <a:gd name="T10" fmla="*/ 20 w 84"/>
                <a:gd name="T11" fmla="*/ 9 h 27"/>
                <a:gd name="T12" fmla="*/ 41 w 84"/>
                <a:gd name="T13" fmla="*/ 17 h 27"/>
                <a:gd name="T14" fmla="*/ 62 w 84"/>
                <a:gd name="T15" fmla="*/ 23 h 27"/>
                <a:gd name="T16" fmla="*/ 84 w 84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27">
                  <a:moveTo>
                    <a:pt x="84" y="26"/>
                  </a:moveTo>
                  <a:cubicBezTo>
                    <a:pt x="77" y="27"/>
                    <a:pt x="69" y="27"/>
                    <a:pt x="61" y="26"/>
                  </a:cubicBezTo>
                  <a:cubicBezTo>
                    <a:pt x="54" y="25"/>
                    <a:pt x="47" y="24"/>
                    <a:pt x="40" y="21"/>
                  </a:cubicBezTo>
                  <a:cubicBezTo>
                    <a:pt x="32" y="19"/>
                    <a:pt x="26" y="16"/>
                    <a:pt x="19" y="12"/>
                  </a:cubicBezTo>
                  <a:cubicBezTo>
                    <a:pt x="12" y="9"/>
                    <a:pt x="6" y="5"/>
                    <a:pt x="0" y="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7" y="12"/>
                    <a:pt x="34" y="15"/>
                    <a:pt x="41" y="17"/>
                  </a:cubicBezTo>
                  <a:cubicBezTo>
                    <a:pt x="48" y="20"/>
                    <a:pt x="55" y="22"/>
                    <a:pt x="62" y="23"/>
                  </a:cubicBezTo>
                  <a:cubicBezTo>
                    <a:pt x="69" y="25"/>
                    <a:pt x="76" y="26"/>
                    <a:pt x="8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86" name="Freeform 47">
              <a:extLst>
                <a:ext uri="{FF2B5EF4-FFF2-40B4-BE49-F238E27FC236}">
                  <a16:creationId xmlns:a16="http://schemas.microsoft.com/office/drawing/2014/main" id="{E8CCF3BD-C363-4E2B-85FE-295BB560B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5" y="9779000"/>
              <a:ext cx="895350" cy="506413"/>
            </a:xfrm>
            <a:custGeom>
              <a:avLst/>
              <a:gdLst>
                <a:gd name="T0" fmla="*/ 564 w 564"/>
                <a:gd name="T1" fmla="*/ 0 h 319"/>
                <a:gd name="T2" fmla="*/ 498 w 564"/>
                <a:gd name="T3" fmla="*/ 319 h 319"/>
                <a:gd name="T4" fmla="*/ 87 w 564"/>
                <a:gd name="T5" fmla="*/ 319 h 319"/>
                <a:gd name="T6" fmla="*/ 0 w 564"/>
                <a:gd name="T7" fmla="*/ 0 h 319"/>
                <a:gd name="T8" fmla="*/ 564 w 564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319">
                  <a:moveTo>
                    <a:pt x="564" y="0"/>
                  </a:moveTo>
                  <a:lnTo>
                    <a:pt x="498" y="319"/>
                  </a:lnTo>
                  <a:lnTo>
                    <a:pt x="87" y="319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87" name="Freeform 48">
              <a:extLst>
                <a:ext uri="{FF2B5EF4-FFF2-40B4-BE49-F238E27FC236}">
                  <a16:creationId xmlns:a16="http://schemas.microsoft.com/office/drawing/2014/main" id="{4617BF5B-56AD-41A1-BB94-E20CD51B8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938" y="9779000"/>
              <a:ext cx="153988" cy="506413"/>
            </a:xfrm>
            <a:custGeom>
              <a:avLst/>
              <a:gdLst>
                <a:gd name="T0" fmla="*/ 97 w 97"/>
                <a:gd name="T1" fmla="*/ 0 h 319"/>
                <a:gd name="T2" fmla="*/ 31 w 97"/>
                <a:gd name="T3" fmla="*/ 319 h 319"/>
                <a:gd name="T4" fmla="*/ 0 w 97"/>
                <a:gd name="T5" fmla="*/ 319 h 319"/>
                <a:gd name="T6" fmla="*/ 66 w 97"/>
                <a:gd name="T7" fmla="*/ 0 h 319"/>
                <a:gd name="T8" fmla="*/ 97 w 97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9">
                  <a:moveTo>
                    <a:pt x="97" y="0"/>
                  </a:moveTo>
                  <a:lnTo>
                    <a:pt x="31" y="319"/>
                  </a:lnTo>
                  <a:lnTo>
                    <a:pt x="0" y="319"/>
                  </a:lnTo>
                  <a:lnTo>
                    <a:pt x="66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31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</p:grpSp>
      <p:grpSp>
        <p:nvGrpSpPr>
          <p:cNvPr id="488" name="Group 222">
            <a:extLst>
              <a:ext uri="{FF2B5EF4-FFF2-40B4-BE49-F238E27FC236}">
                <a16:creationId xmlns:a16="http://schemas.microsoft.com/office/drawing/2014/main" id="{AAB66D1E-A918-4E98-91F7-C94FE57E1F25}"/>
              </a:ext>
            </a:extLst>
          </p:cNvPr>
          <p:cNvGrpSpPr/>
          <p:nvPr/>
        </p:nvGrpSpPr>
        <p:grpSpPr>
          <a:xfrm>
            <a:off x="8136085" y="2769471"/>
            <a:ext cx="790472" cy="1695556"/>
            <a:chOff x="21628100" y="6704012"/>
            <a:chExt cx="1711326" cy="3670301"/>
          </a:xfrm>
        </p:grpSpPr>
        <p:sp>
          <p:nvSpPr>
            <p:cNvPr id="489" name="Freeform 49">
              <a:extLst>
                <a:ext uri="{FF2B5EF4-FFF2-40B4-BE49-F238E27FC236}">
                  <a16:creationId xmlns:a16="http://schemas.microsoft.com/office/drawing/2014/main" id="{9BEAD945-F550-4FC8-9DEA-5A0BCCCD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8100" y="6704012"/>
              <a:ext cx="1636713" cy="3289300"/>
            </a:xfrm>
            <a:custGeom>
              <a:avLst/>
              <a:gdLst>
                <a:gd name="T0" fmla="*/ 370 w 567"/>
                <a:gd name="T1" fmla="*/ 544 h 1139"/>
                <a:gd name="T2" fmla="*/ 413 w 567"/>
                <a:gd name="T3" fmla="*/ 397 h 1139"/>
                <a:gd name="T4" fmla="*/ 333 w 567"/>
                <a:gd name="T5" fmla="*/ 228 h 1139"/>
                <a:gd name="T6" fmla="*/ 376 w 567"/>
                <a:gd name="T7" fmla="*/ 137 h 1139"/>
                <a:gd name="T8" fmla="*/ 263 w 567"/>
                <a:gd name="T9" fmla="*/ 6 h 1139"/>
                <a:gd name="T10" fmla="*/ 132 w 567"/>
                <a:gd name="T11" fmla="*/ 118 h 1139"/>
                <a:gd name="T12" fmla="*/ 146 w 567"/>
                <a:gd name="T13" fmla="*/ 186 h 1139"/>
                <a:gd name="T14" fmla="*/ 21 w 567"/>
                <a:gd name="T15" fmla="*/ 364 h 1139"/>
                <a:gd name="T16" fmla="*/ 99 w 567"/>
                <a:gd name="T17" fmla="*/ 577 h 1139"/>
                <a:gd name="T18" fmla="*/ 1 w 567"/>
                <a:gd name="T19" fmla="*/ 798 h 1139"/>
                <a:gd name="T20" fmla="*/ 318 w 567"/>
                <a:gd name="T21" fmla="*/ 1114 h 1139"/>
                <a:gd name="T22" fmla="*/ 542 w 567"/>
                <a:gd name="T23" fmla="*/ 760 h 1139"/>
                <a:gd name="T24" fmla="*/ 370 w 567"/>
                <a:gd name="T25" fmla="*/ 544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7" h="1139">
                  <a:moveTo>
                    <a:pt x="370" y="544"/>
                  </a:moveTo>
                  <a:cubicBezTo>
                    <a:pt x="363" y="467"/>
                    <a:pt x="413" y="489"/>
                    <a:pt x="413" y="397"/>
                  </a:cubicBezTo>
                  <a:cubicBezTo>
                    <a:pt x="412" y="317"/>
                    <a:pt x="334" y="272"/>
                    <a:pt x="333" y="228"/>
                  </a:cubicBezTo>
                  <a:cubicBezTo>
                    <a:pt x="332" y="185"/>
                    <a:pt x="374" y="162"/>
                    <a:pt x="376" y="137"/>
                  </a:cubicBezTo>
                  <a:cubicBezTo>
                    <a:pt x="381" y="70"/>
                    <a:pt x="331" y="11"/>
                    <a:pt x="263" y="6"/>
                  </a:cubicBezTo>
                  <a:cubicBezTo>
                    <a:pt x="196" y="0"/>
                    <a:pt x="137" y="50"/>
                    <a:pt x="132" y="118"/>
                  </a:cubicBezTo>
                  <a:cubicBezTo>
                    <a:pt x="130" y="142"/>
                    <a:pt x="145" y="148"/>
                    <a:pt x="146" y="186"/>
                  </a:cubicBezTo>
                  <a:cubicBezTo>
                    <a:pt x="147" y="225"/>
                    <a:pt x="9" y="284"/>
                    <a:pt x="21" y="364"/>
                  </a:cubicBezTo>
                  <a:cubicBezTo>
                    <a:pt x="33" y="444"/>
                    <a:pt x="104" y="480"/>
                    <a:pt x="99" y="577"/>
                  </a:cubicBezTo>
                  <a:cubicBezTo>
                    <a:pt x="96" y="649"/>
                    <a:pt x="0" y="680"/>
                    <a:pt x="1" y="798"/>
                  </a:cubicBezTo>
                  <a:cubicBezTo>
                    <a:pt x="3" y="991"/>
                    <a:pt x="142" y="1139"/>
                    <a:pt x="318" y="1114"/>
                  </a:cubicBezTo>
                  <a:cubicBezTo>
                    <a:pt x="495" y="1089"/>
                    <a:pt x="567" y="936"/>
                    <a:pt x="542" y="760"/>
                  </a:cubicBezTo>
                  <a:cubicBezTo>
                    <a:pt x="526" y="642"/>
                    <a:pt x="377" y="622"/>
                    <a:pt x="370" y="5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90" name="Freeform 50">
              <a:extLst>
                <a:ext uri="{FF2B5EF4-FFF2-40B4-BE49-F238E27FC236}">
                  <a16:creationId xmlns:a16="http://schemas.microsoft.com/office/drawing/2014/main" id="{712C4B6F-16AD-457C-9CCA-7DA2F59B1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50" y="7050087"/>
              <a:ext cx="242888" cy="2555875"/>
            </a:xfrm>
            <a:custGeom>
              <a:avLst/>
              <a:gdLst>
                <a:gd name="T0" fmla="*/ 26 w 84"/>
                <a:gd name="T1" fmla="*/ 0 h 885"/>
                <a:gd name="T2" fmla="*/ 14 w 84"/>
                <a:gd name="T3" fmla="*/ 111 h 885"/>
                <a:gd name="T4" fmla="*/ 8 w 84"/>
                <a:gd name="T5" fmla="*/ 223 h 885"/>
                <a:gd name="T6" fmla="*/ 5 w 84"/>
                <a:gd name="T7" fmla="*/ 335 h 885"/>
                <a:gd name="T8" fmla="*/ 7 w 84"/>
                <a:gd name="T9" fmla="*/ 446 h 885"/>
                <a:gd name="T10" fmla="*/ 15 w 84"/>
                <a:gd name="T11" fmla="*/ 558 h 885"/>
                <a:gd name="T12" fmla="*/ 29 w 84"/>
                <a:gd name="T13" fmla="*/ 669 h 885"/>
                <a:gd name="T14" fmla="*/ 51 w 84"/>
                <a:gd name="T15" fmla="*/ 778 h 885"/>
                <a:gd name="T16" fmla="*/ 84 w 84"/>
                <a:gd name="T17" fmla="*/ 885 h 885"/>
                <a:gd name="T18" fmla="*/ 49 w 84"/>
                <a:gd name="T19" fmla="*/ 779 h 885"/>
                <a:gd name="T20" fmla="*/ 25 w 84"/>
                <a:gd name="T21" fmla="*/ 669 h 885"/>
                <a:gd name="T22" fmla="*/ 10 w 84"/>
                <a:gd name="T23" fmla="*/ 558 h 885"/>
                <a:gd name="T24" fmla="*/ 2 w 84"/>
                <a:gd name="T25" fmla="*/ 447 h 885"/>
                <a:gd name="T26" fmla="*/ 4 w 84"/>
                <a:gd name="T27" fmla="*/ 223 h 885"/>
                <a:gd name="T28" fmla="*/ 26 w 84"/>
                <a:gd name="T29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85">
                  <a:moveTo>
                    <a:pt x="26" y="0"/>
                  </a:moveTo>
                  <a:cubicBezTo>
                    <a:pt x="21" y="37"/>
                    <a:pt x="17" y="74"/>
                    <a:pt x="14" y="111"/>
                  </a:cubicBezTo>
                  <a:cubicBezTo>
                    <a:pt x="11" y="148"/>
                    <a:pt x="9" y="186"/>
                    <a:pt x="8" y="223"/>
                  </a:cubicBezTo>
                  <a:cubicBezTo>
                    <a:pt x="6" y="260"/>
                    <a:pt x="5" y="297"/>
                    <a:pt x="5" y="335"/>
                  </a:cubicBezTo>
                  <a:cubicBezTo>
                    <a:pt x="5" y="372"/>
                    <a:pt x="6" y="409"/>
                    <a:pt x="7" y="446"/>
                  </a:cubicBezTo>
                  <a:cubicBezTo>
                    <a:pt x="9" y="484"/>
                    <a:pt x="11" y="521"/>
                    <a:pt x="15" y="558"/>
                  </a:cubicBezTo>
                  <a:cubicBezTo>
                    <a:pt x="18" y="595"/>
                    <a:pt x="23" y="632"/>
                    <a:pt x="29" y="669"/>
                  </a:cubicBezTo>
                  <a:cubicBezTo>
                    <a:pt x="35" y="705"/>
                    <a:pt x="42" y="742"/>
                    <a:pt x="51" y="778"/>
                  </a:cubicBezTo>
                  <a:cubicBezTo>
                    <a:pt x="60" y="814"/>
                    <a:pt x="71" y="850"/>
                    <a:pt x="84" y="885"/>
                  </a:cubicBezTo>
                  <a:cubicBezTo>
                    <a:pt x="70" y="850"/>
                    <a:pt x="59" y="815"/>
                    <a:pt x="49" y="779"/>
                  </a:cubicBezTo>
                  <a:cubicBezTo>
                    <a:pt x="40" y="743"/>
                    <a:pt x="32" y="706"/>
                    <a:pt x="25" y="669"/>
                  </a:cubicBezTo>
                  <a:cubicBezTo>
                    <a:pt x="19" y="633"/>
                    <a:pt x="14" y="595"/>
                    <a:pt x="10" y="558"/>
                  </a:cubicBezTo>
                  <a:cubicBezTo>
                    <a:pt x="7" y="521"/>
                    <a:pt x="4" y="484"/>
                    <a:pt x="2" y="447"/>
                  </a:cubicBezTo>
                  <a:cubicBezTo>
                    <a:pt x="0" y="372"/>
                    <a:pt x="0" y="297"/>
                    <a:pt x="4" y="223"/>
                  </a:cubicBezTo>
                  <a:cubicBezTo>
                    <a:pt x="8" y="148"/>
                    <a:pt x="14" y="74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91" name="Freeform 51">
              <a:extLst>
                <a:ext uri="{FF2B5EF4-FFF2-40B4-BE49-F238E27FC236}">
                  <a16:creationId xmlns:a16="http://schemas.microsoft.com/office/drawing/2014/main" id="{00F5A8B1-E2A0-419E-B2DC-DDF16BDC7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3738" y="7300912"/>
              <a:ext cx="254000" cy="242888"/>
            </a:xfrm>
            <a:custGeom>
              <a:avLst/>
              <a:gdLst>
                <a:gd name="T0" fmla="*/ 0 w 88"/>
                <a:gd name="T1" fmla="*/ 84 h 84"/>
                <a:gd name="T2" fmla="*/ 46 w 88"/>
                <a:gd name="T3" fmla="*/ 44 h 84"/>
                <a:gd name="T4" fmla="*/ 51 w 88"/>
                <a:gd name="T5" fmla="*/ 39 h 84"/>
                <a:gd name="T6" fmla="*/ 57 w 88"/>
                <a:gd name="T7" fmla="*/ 33 h 84"/>
                <a:gd name="T8" fmla="*/ 67 w 88"/>
                <a:gd name="T9" fmla="*/ 22 h 84"/>
                <a:gd name="T10" fmla="*/ 88 w 88"/>
                <a:gd name="T11" fmla="*/ 0 h 84"/>
                <a:gd name="T12" fmla="*/ 70 w 88"/>
                <a:gd name="T13" fmla="*/ 25 h 84"/>
                <a:gd name="T14" fmla="*/ 49 w 88"/>
                <a:gd name="T15" fmla="*/ 47 h 84"/>
                <a:gd name="T16" fmla="*/ 25 w 88"/>
                <a:gd name="T17" fmla="*/ 67 h 84"/>
                <a:gd name="T18" fmla="*/ 0 w 8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4">
                  <a:moveTo>
                    <a:pt x="0" y="84"/>
                  </a:moveTo>
                  <a:cubicBezTo>
                    <a:pt x="15" y="71"/>
                    <a:pt x="31" y="58"/>
                    <a:pt x="46" y="44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60" y="30"/>
                    <a:pt x="64" y="26"/>
                    <a:pt x="67" y="22"/>
                  </a:cubicBezTo>
                  <a:cubicBezTo>
                    <a:pt x="74" y="15"/>
                    <a:pt x="81" y="7"/>
                    <a:pt x="88" y="0"/>
                  </a:cubicBezTo>
                  <a:cubicBezTo>
                    <a:pt x="83" y="9"/>
                    <a:pt x="77" y="17"/>
                    <a:pt x="70" y="25"/>
                  </a:cubicBezTo>
                  <a:cubicBezTo>
                    <a:pt x="64" y="33"/>
                    <a:pt x="56" y="40"/>
                    <a:pt x="49" y="47"/>
                  </a:cubicBezTo>
                  <a:cubicBezTo>
                    <a:pt x="41" y="54"/>
                    <a:pt x="34" y="61"/>
                    <a:pt x="25" y="67"/>
                  </a:cubicBezTo>
                  <a:cubicBezTo>
                    <a:pt x="17" y="73"/>
                    <a:pt x="9" y="79"/>
                    <a:pt x="0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92" name="Freeform 52">
              <a:extLst>
                <a:ext uri="{FF2B5EF4-FFF2-40B4-BE49-F238E27FC236}">
                  <a16:creationId xmlns:a16="http://schemas.microsoft.com/office/drawing/2014/main" id="{EB4DE21D-8475-4223-BB77-EEAEDB003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1038" y="7413625"/>
              <a:ext cx="254000" cy="242888"/>
            </a:xfrm>
            <a:custGeom>
              <a:avLst/>
              <a:gdLst>
                <a:gd name="T0" fmla="*/ 0 w 88"/>
                <a:gd name="T1" fmla="*/ 84 h 84"/>
                <a:gd name="T2" fmla="*/ 47 w 88"/>
                <a:gd name="T3" fmla="*/ 44 h 84"/>
                <a:gd name="T4" fmla="*/ 52 w 88"/>
                <a:gd name="T5" fmla="*/ 39 h 84"/>
                <a:gd name="T6" fmla="*/ 57 w 88"/>
                <a:gd name="T7" fmla="*/ 34 h 84"/>
                <a:gd name="T8" fmla="*/ 68 w 88"/>
                <a:gd name="T9" fmla="*/ 23 h 84"/>
                <a:gd name="T10" fmla="*/ 88 w 88"/>
                <a:gd name="T11" fmla="*/ 0 h 84"/>
                <a:gd name="T12" fmla="*/ 71 w 88"/>
                <a:gd name="T13" fmla="*/ 25 h 84"/>
                <a:gd name="T14" fmla="*/ 50 w 88"/>
                <a:gd name="T15" fmla="*/ 48 h 84"/>
                <a:gd name="T16" fmla="*/ 26 w 88"/>
                <a:gd name="T17" fmla="*/ 67 h 84"/>
                <a:gd name="T18" fmla="*/ 0 w 8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4">
                  <a:moveTo>
                    <a:pt x="0" y="84"/>
                  </a:moveTo>
                  <a:cubicBezTo>
                    <a:pt x="16" y="71"/>
                    <a:pt x="32" y="58"/>
                    <a:pt x="47" y="44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61" y="30"/>
                    <a:pt x="65" y="27"/>
                    <a:pt x="68" y="23"/>
                  </a:cubicBezTo>
                  <a:cubicBezTo>
                    <a:pt x="75" y="16"/>
                    <a:pt x="82" y="8"/>
                    <a:pt x="88" y="0"/>
                  </a:cubicBezTo>
                  <a:cubicBezTo>
                    <a:pt x="83" y="9"/>
                    <a:pt x="77" y="17"/>
                    <a:pt x="71" y="25"/>
                  </a:cubicBezTo>
                  <a:cubicBezTo>
                    <a:pt x="64" y="33"/>
                    <a:pt x="57" y="41"/>
                    <a:pt x="50" y="48"/>
                  </a:cubicBezTo>
                  <a:cubicBezTo>
                    <a:pt x="42" y="55"/>
                    <a:pt x="34" y="61"/>
                    <a:pt x="26" y="67"/>
                  </a:cubicBezTo>
                  <a:cubicBezTo>
                    <a:pt x="18" y="73"/>
                    <a:pt x="9" y="79"/>
                    <a:pt x="0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93" name="Freeform 53">
              <a:extLst>
                <a:ext uri="{FF2B5EF4-FFF2-40B4-BE49-F238E27FC236}">
                  <a16:creationId xmlns:a16="http://schemas.microsoft.com/office/drawing/2014/main" id="{E1B38F52-5827-46A9-8F8C-BB606F22A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1038" y="8089900"/>
              <a:ext cx="254000" cy="242888"/>
            </a:xfrm>
            <a:custGeom>
              <a:avLst/>
              <a:gdLst>
                <a:gd name="T0" fmla="*/ 0 w 88"/>
                <a:gd name="T1" fmla="*/ 84 h 84"/>
                <a:gd name="T2" fmla="*/ 46 w 88"/>
                <a:gd name="T3" fmla="*/ 44 h 84"/>
                <a:gd name="T4" fmla="*/ 51 w 88"/>
                <a:gd name="T5" fmla="*/ 39 h 84"/>
                <a:gd name="T6" fmla="*/ 57 w 88"/>
                <a:gd name="T7" fmla="*/ 34 h 84"/>
                <a:gd name="T8" fmla="*/ 67 w 88"/>
                <a:gd name="T9" fmla="*/ 23 h 84"/>
                <a:gd name="T10" fmla="*/ 88 w 88"/>
                <a:gd name="T11" fmla="*/ 0 h 84"/>
                <a:gd name="T12" fmla="*/ 70 w 88"/>
                <a:gd name="T13" fmla="*/ 26 h 84"/>
                <a:gd name="T14" fmla="*/ 49 w 88"/>
                <a:gd name="T15" fmla="*/ 48 h 84"/>
                <a:gd name="T16" fmla="*/ 25 w 88"/>
                <a:gd name="T17" fmla="*/ 68 h 84"/>
                <a:gd name="T18" fmla="*/ 0 w 8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4">
                  <a:moveTo>
                    <a:pt x="0" y="84"/>
                  </a:moveTo>
                  <a:cubicBezTo>
                    <a:pt x="16" y="71"/>
                    <a:pt x="31" y="58"/>
                    <a:pt x="46" y="44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60" y="31"/>
                    <a:pt x="64" y="27"/>
                    <a:pt x="67" y="23"/>
                  </a:cubicBezTo>
                  <a:cubicBezTo>
                    <a:pt x="74" y="16"/>
                    <a:pt x="81" y="8"/>
                    <a:pt x="88" y="0"/>
                  </a:cubicBezTo>
                  <a:cubicBezTo>
                    <a:pt x="83" y="9"/>
                    <a:pt x="77" y="18"/>
                    <a:pt x="70" y="26"/>
                  </a:cubicBezTo>
                  <a:cubicBezTo>
                    <a:pt x="64" y="33"/>
                    <a:pt x="57" y="41"/>
                    <a:pt x="49" y="48"/>
                  </a:cubicBezTo>
                  <a:cubicBezTo>
                    <a:pt x="41" y="55"/>
                    <a:pt x="34" y="61"/>
                    <a:pt x="25" y="68"/>
                  </a:cubicBezTo>
                  <a:cubicBezTo>
                    <a:pt x="17" y="74"/>
                    <a:pt x="9" y="79"/>
                    <a:pt x="0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94" name="Freeform 54">
              <a:extLst>
                <a:ext uri="{FF2B5EF4-FFF2-40B4-BE49-F238E27FC236}">
                  <a16:creationId xmlns:a16="http://schemas.microsoft.com/office/drawing/2014/main" id="{B84010BA-9B5F-4D8B-AF9F-BEA597E9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7388" y="8193087"/>
              <a:ext cx="254000" cy="242888"/>
            </a:xfrm>
            <a:custGeom>
              <a:avLst/>
              <a:gdLst>
                <a:gd name="T0" fmla="*/ 0 w 88"/>
                <a:gd name="T1" fmla="*/ 84 h 84"/>
                <a:gd name="T2" fmla="*/ 46 w 88"/>
                <a:gd name="T3" fmla="*/ 44 h 84"/>
                <a:gd name="T4" fmla="*/ 51 w 88"/>
                <a:gd name="T5" fmla="*/ 39 h 84"/>
                <a:gd name="T6" fmla="*/ 57 w 88"/>
                <a:gd name="T7" fmla="*/ 34 h 84"/>
                <a:gd name="T8" fmla="*/ 67 w 88"/>
                <a:gd name="T9" fmla="*/ 23 h 84"/>
                <a:gd name="T10" fmla="*/ 88 w 88"/>
                <a:gd name="T11" fmla="*/ 0 h 84"/>
                <a:gd name="T12" fmla="*/ 70 w 88"/>
                <a:gd name="T13" fmla="*/ 25 h 84"/>
                <a:gd name="T14" fmla="*/ 49 w 88"/>
                <a:gd name="T15" fmla="*/ 47 h 84"/>
                <a:gd name="T16" fmla="*/ 25 w 88"/>
                <a:gd name="T17" fmla="*/ 67 h 84"/>
                <a:gd name="T18" fmla="*/ 0 w 8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4">
                  <a:moveTo>
                    <a:pt x="0" y="84"/>
                  </a:moveTo>
                  <a:cubicBezTo>
                    <a:pt x="15" y="71"/>
                    <a:pt x="31" y="58"/>
                    <a:pt x="46" y="44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60" y="30"/>
                    <a:pt x="64" y="26"/>
                    <a:pt x="67" y="23"/>
                  </a:cubicBezTo>
                  <a:cubicBezTo>
                    <a:pt x="74" y="15"/>
                    <a:pt x="81" y="8"/>
                    <a:pt x="88" y="0"/>
                  </a:cubicBezTo>
                  <a:cubicBezTo>
                    <a:pt x="83" y="9"/>
                    <a:pt x="77" y="17"/>
                    <a:pt x="70" y="25"/>
                  </a:cubicBezTo>
                  <a:cubicBezTo>
                    <a:pt x="64" y="33"/>
                    <a:pt x="56" y="41"/>
                    <a:pt x="49" y="47"/>
                  </a:cubicBezTo>
                  <a:cubicBezTo>
                    <a:pt x="41" y="54"/>
                    <a:pt x="34" y="61"/>
                    <a:pt x="25" y="67"/>
                  </a:cubicBezTo>
                  <a:cubicBezTo>
                    <a:pt x="17" y="73"/>
                    <a:pt x="9" y="79"/>
                    <a:pt x="0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95" name="Freeform 55">
              <a:extLst>
                <a:ext uri="{FF2B5EF4-FFF2-40B4-BE49-F238E27FC236}">
                  <a16:creationId xmlns:a16="http://schemas.microsoft.com/office/drawing/2014/main" id="{24950E7B-3FD5-4731-8F01-1A36E662C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4638" y="7713662"/>
              <a:ext cx="401638" cy="246063"/>
            </a:xfrm>
            <a:custGeom>
              <a:avLst/>
              <a:gdLst>
                <a:gd name="T0" fmla="*/ 0 w 139"/>
                <a:gd name="T1" fmla="*/ 0 h 85"/>
                <a:gd name="T2" fmla="*/ 32 w 139"/>
                <a:gd name="T3" fmla="*/ 25 h 85"/>
                <a:gd name="T4" fmla="*/ 66 w 139"/>
                <a:gd name="T5" fmla="*/ 48 h 85"/>
                <a:gd name="T6" fmla="*/ 83 w 139"/>
                <a:gd name="T7" fmla="*/ 59 h 85"/>
                <a:gd name="T8" fmla="*/ 92 w 139"/>
                <a:gd name="T9" fmla="*/ 64 h 85"/>
                <a:gd name="T10" fmla="*/ 97 w 139"/>
                <a:gd name="T11" fmla="*/ 66 h 85"/>
                <a:gd name="T12" fmla="*/ 101 w 139"/>
                <a:gd name="T13" fmla="*/ 68 h 85"/>
                <a:gd name="T14" fmla="*/ 111 w 139"/>
                <a:gd name="T15" fmla="*/ 73 h 85"/>
                <a:gd name="T16" fmla="*/ 120 w 139"/>
                <a:gd name="T17" fmla="*/ 77 h 85"/>
                <a:gd name="T18" fmla="*/ 125 w 139"/>
                <a:gd name="T19" fmla="*/ 79 h 85"/>
                <a:gd name="T20" fmla="*/ 129 w 139"/>
                <a:gd name="T21" fmla="*/ 81 h 85"/>
                <a:gd name="T22" fmla="*/ 139 w 139"/>
                <a:gd name="T23" fmla="*/ 85 h 85"/>
                <a:gd name="T24" fmla="*/ 100 w 139"/>
                <a:gd name="T25" fmla="*/ 72 h 85"/>
                <a:gd name="T26" fmla="*/ 95 w 139"/>
                <a:gd name="T27" fmla="*/ 70 h 85"/>
                <a:gd name="T28" fmla="*/ 90 w 139"/>
                <a:gd name="T29" fmla="*/ 67 h 85"/>
                <a:gd name="T30" fmla="*/ 81 w 139"/>
                <a:gd name="T31" fmla="*/ 63 h 85"/>
                <a:gd name="T32" fmla="*/ 63 w 139"/>
                <a:gd name="T33" fmla="*/ 52 h 85"/>
                <a:gd name="T34" fmla="*/ 30 w 139"/>
                <a:gd name="T35" fmla="*/ 28 h 85"/>
                <a:gd name="T36" fmla="*/ 0 w 139"/>
                <a:gd name="T3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85">
                  <a:moveTo>
                    <a:pt x="0" y="0"/>
                  </a:moveTo>
                  <a:cubicBezTo>
                    <a:pt x="10" y="9"/>
                    <a:pt x="21" y="17"/>
                    <a:pt x="32" y="25"/>
                  </a:cubicBezTo>
                  <a:cubicBezTo>
                    <a:pt x="43" y="34"/>
                    <a:pt x="54" y="41"/>
                    <a:pt x="66" y="48"/>
                  </a:cubicBezTo>
                  <a:cubicBezTo>
                    <a:pt x="72" y="52"/>
                    <a:pt x="77" y="55"/>
                    <a:pt x="83" y="59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20" y="77"/>
                    <a:pt x="120" y="77"/>
                    <a:pt x="120" y="77"/>
                  </a:cubicBezTo>
                  <a:cubicBezTo>
                    <a:pt x="122" y="78"/>
                    <a:pt x="123" y="78"/>
                    <a:pt x="125" y="79"/>
                  </a:cubicBezTo>
                  <a:cubicBezTo>
                    <a:pt x="129" y="81"/>
                    <a:pt x="129" y="81"/>
                    <a:pt x="129" y="81"/>
                  </a:cubicBezTo>
                  <a:cubicBezTo>
                    <a:pt x="133" y="82"/>
                    <a:pt x="136" y="84"/>
                    <a:pt x="139" y="85"/>
                  </a:cubicBezTo>
                  <a:cubicBezTo>
                    <a:pt x="126" y="81"/>
                    <a:pt x="112" y="77"/>
                    <a:pt x="100" y="72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59"/>
                    <a:pt x="69" y="56"/>
                    <a:pt x="63" y="52"/>
                  </a:cubicBezTo>
                  <a:cubicBezTo>
                    <a:pt x="52" y="45"/>
                    <a:pt x="40" y="37"/>
                    <a:pt x="30" y="28"/>
                  </a:cubicBezTo>
                  <a:cubicBezTo>
                    <a:pt x="19" y="20"/>
                    <a:pt x="9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96" name="Freeform 56">
              <a:extLst>
                <a:ext uri="{FF2B5EF4-FFF2-40B4-BE49-F238E27FC236}">
                  <a16:creationId xmlns:a16="http://schemas.microsoft.com/office/drawing/2014/main" id="{987E3E0C-CBE8-4D85-8547-DE1A7EB52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50" y="7694612"/>
              <a:ext cx="517525" cy="334963"/>
            </a:xfrm>
            <a:custGeom>
              <a:avLst/>
              <a:gdLst>
                <a:gd name="T0" fmla="*/ 0 w 179"/>
                <a:gd name="T1" fmla="*/ 0 h 116"/>
                <a:gd name="T2" fmla="*/ 21 w 179"/>
                <a:gd name="T3" fmla="*/ 17 h 116"/>
                <a:gd name="T4" fmla="*/ 32 w 179"/>
                <a:gd name="T5" fmla="*/ 25 h 116"/>
                <a:gd name="T6" fmla="*/ 42 w 179"/>
                <a:gd name="T7" fmla="*/ 34 h 116"/>
                <a:gd name="T8" fmla="*/ 53 w 179"/>
                <a:gd name="T9" fmla="*/ 42 h 116"/>
                <a:gd name="T10" fmla="*/ 64 w 179"/>
                <a:gd name="T11" fmla="*/ 50 h 116"/>
                <a:gd name="T12" fmla="*/ 75 w 179"/>
                <a:gd name="T13" fmla="*/ 58 h 116"/>
                <a:gd name="T14" fmla="*/ 86 w 179"/>
                <a:gd name="T15" fmla="*/ 65 h 116"/>
                <a:gd name="T16" fmla="*/ 97 w 179"/>
                <a:gd name="T17" fmla="*/ 73 h 116"/>
                <a:gd name="T18" fmla="*/ 102 w 179"/>
                <a:gd name="T19" fmla="*/ 76 h 116"/>
                <a:gd name="T20" fmla="*/ 108 w 179"/>
                <a:gd name="T21" fmla="*/ 80 h 116"/>
                <a:gd name="T22" fmla="*/ 119 w 179"/>
                <a:gd name="T23" fmla="*/ 87 h 116"/>
                <a:gd name="T24" fmla="*/ 131 w 179"/>
                <a:gd name="T25" fmla="*/ 94 h 116"/>
                <a:gd name="T26" fmla="*/ 179 w 179"/>
                <a:gd name="T27" fmla="*/ 116 h 116"/>
                <a:gd name="T28" fmla="*/ 129 w 179"/>
                <a:gd name="T29" fmla="*/ 97 h 116"/>
                <a:gd name="T30" fmla="*/ 83 w 179"/>
                <a:gd name="T31" fmla="*/ 69 h 116"/>
                <a:gd name="T32" fmla="*/ 40 w 179"/>
                <a:gd name="T33" fmla="*/ 37 h 116"/>
                <a:gd name="T34" fmla="*/ 0 w 179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116">
                  <a:moveTo>
                    <a:pt x="0" y="0"/>
                  </a:moveTo>
                  <a:cubicBezTo>
                    <a:pt x="7" y="6"/>
                    <a:pt x="14" y="12"/>
                    <a:pt x="21" y="17"/>
                  </a:cubicBezTo>
                  <a:cubicBezTo>
                    <a:pt x="25" y="20"/>
                    <a:pt x="28" y="23"/>
                    <a:pt x="32" y="25"/>
                  </a:cubicBezTo>
                  <a:cubicBezTo>
                    <a:pt x="35" y="28"/>
                    <a:pt x="39" y="31"/>
                    <a:pt x="42" y="34"/>
                  </a:cubicBezTo>
                  <a:cubicBezTo>
                    <a:pt x="46" y="36"/>
                    <a:pt x="49" y="39"/>
                    <a:pt x="53" y="42"/>
                  </a:cubicBezTo>
                  <a:cubicBezTo>
                    <a:pt x="57" y="44"/>
                    <a:pt x="60" y="47"/>
                    <a:pt x="64" y="50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9" y="68"/>
                    <a:pt x="93" y="70"/>
                    <a:pt x="97" y="73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12" y="82"/>
                    <a:pt x="115" y="85"/>
                    <a:pt x="119" y="8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46" y="102"/>
                    <a:pt x="162" y="110"/>
                    <a:pt x="179" y="116"/>
                  </a:cubicBezTo>
                  <a:cubicBezTo>
                    <a:pt x="162" y="112"/>
                    <a:pt x="145" y="105"/>
                    <a:pt x="129" y="97"/>
                  </a:cubicBezTo>
                  <a:cubicBezTo>
                    <a:pt x="113" y="89"/>
                    <a:pt x="98" y="79"/>
                    <a:pt x="83" y="69"/>
                  </a:cubicBezTo>
                  <a:cubicBezTo>
                    <a:pt x="68" y="59"/>
                    <a:pt x="54" y="48"/>
                    <a:pt x="40" y="37"/>
                  </a:cubicBezTo>
                  <a:cubicBezTo>
                    <a:pt x="26" y="25"/>
                    <a:pt x="13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97" name="Freeform 57">
              <a:extLst>
                <a:ext uri="{FF2B5EF4-FFF2-40B4-BE49-F238E27FC236}">
                  <a16:creationId xmlns:a16="http://schemas.microsoft.com/office/drawing/2014/main" id="{18B2F71B-804B-435A-85E2-93BD3F86C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1463" y="8689975"/>
              <a:ext cx="471488" cy="269875"/>
            </a:xfrm>
            <a:custGeom>
              <a:avLst/>
              <a:gdLst>
                <a:gd name="T0" fmla="*/ 0 w 163"/>
                <a:gd name="T1" fmla="*/ 0 h 93"/>
                <a:gd name="T2" fmla="*/ 33 w 163"/>
                <a:gd name="T3" fmla="*/ 34 h 93"/>
                <a:gd name="T4" fmla="*/ 38 w 163"/>
                <a:gd name="T5" fmla="*/ 38 h 93"/>
                <a:gd name="T6" fmla="*/ 43 w 163"/>
                <a:gd name="T7" fmla="*/ 42 h 93"/>
                <a:gd name="T8" fmla="*/ 52 w 163"/>
                <a:gd name="T9" fmla="*/ 49 h 93"/>
                <a:gd name="T10" fmla="*/ 62 w 163"/>
                <a:gd name="T11" fmla="*/ 55 h 93"/>
                <a:gd name="T12" fmla="*/ 73 w 163"/>
                <a:gd name="T13" fmla="*/ 61 h 93"/>
                <a:gd name="T14" fmla="*/ 83 w 163"/>
                <a:gd name="T15" fmla="*/ 67 h 93"/>
                <a:gd name="T16" fmla="*/ 89 w 163"/>
                <a:gd name="T17" fmla="*/ 69 h 93"/>
                <a:gd name="T18" fmla="*/ 94 w 163"/>
                <a:gd name="T19" fmla="*/ 72 h 93"/>
                <a:gd name="T20" fmla="*/ 105 w 163"/>
                <a:gd name="T21" fmla="*/ 76 h 93"/>
                <a:gd name="T22" fmla="*/ 116 w 163"/>
                <a:gd name="T23" fmla="*/ 80 h 93"/>
                <a:gd name="T24" fmla="*/ 122 w 163"/>
                <a:gd name="T25" fmla="*/ 82 h 93"/>
                <a:gd name="T26" fmla="*/ 128 w 163"/>
                <a:gd name="T27" fmla="*/ 84 h 93"/>
                <a:gd name="T28" fmla="*/ 139 w 163"/>
                <a:gd name="T29" fmla="*/ 87 h 93"/>
                <a:gd name="T30" fmla="*/ 163 w 163"/>
                <a:gd name="T31" fmla="*/ 93 h 93"/>
                <a:gd name="T32" fmla="*/ 151 w 163"/>
                <a:gd name="T33" fmla="*/ 92 h 93"/>
                <a:gd name="T34" fmla="*/ 145 w 163"/>
                <a:gd name="T35" fmla="*/ 91 h 93"/>
                <a:gd name="T36" fmla="*/ 139 w 163"/>
                <a:gd name="T37" fmla="*/ 90 h 93"/>
                <a:gd name="T38" fmla="*/ 127 w 163"/>
                <a:gd name="T39" fmla="*/ 87 h 93"/>
                <a:gd name="T40" fmla="*/ 121 w 163"/>
                <a:gd name="T41" fmla="*/ 86 h 93"/>
                <a:gd name="T42" fmla="*/ 115 w 163"/>
                <a:gd name="T43" fmla="*/ 84 h 93"/>
                <a:gd name="T44" fmla="*/ 104 w 163"/>
                <a:gd name="T45" fmla="*/ 80 h 93"/>
                <a:gd name="T46" fmla="*/ 92 w 163"/>
                <a:gd name="T47" fmla="*/ 76 h 93"/>
                <a:gd name="T48" fmla="*/ 87 w 163"/>
                <a:gd name="T49" fmla="*/ 73 h 93"/>
                <a:gd name="T50" fmla="*/ 81 w 163"/>
                <a:gd name="T51" fmla="*/ 71 h 93"/>
                <a:gd name="T52" fmla="*/ 70 w 163"/>
                <a:gd name="T53" fmla="*/ 65 h 93"/>
                <a:gd name="T54" fmla="*/ 31 w 163"/>
                <a:gd name="T55" fmla="*/ 37 h 93"/>
                <a:gd name="T56" fmla="*/ 0 w 163"/>
                <a:gd name="T5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93">
                  <a:moveTo>
                    <a:pt x="0" y="0"/>
                  </a:moveTo>
                  <a:cubicBezTo>
                    <a:pt x="10" y="13"/>
                    <a:pt x="21" y="24"/>
                    <a:pt x="33" y="3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9"/>
                    <a:pt x="41" y="40"/>
                    <a:pt x="43" y="42"/>
                  </a:cubicBezTo>
                  <a:cubicBezTo>
                    <a:pt x="46" y="44"/>
                    <a:pt x="49" y="47"/>
                    <a:pt x="52" y="49"/>
                  </a:cubicBezTo>
                  <a:cubicBezTo>
                    <a:pt x="56" y="51"/>
                    <a:pt x="59" y="53"/>
                    <a:pt x="62" y="55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6" y="63"/>
                    <a:pt x="80" y="65"/>
                    <a:pt x="83" y="67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8" y="73"/>
                    <a:pt x="101" y="75"/>
                    <a:pt x="105" y="76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47" y="90"/>
                    <a:pt x="155" y="91"/>
                    <a:pt x="163" y="93"/>
                  </a:cubicBezTo>
                  <a:cubicBezTo>
                    <a:pt x="159" y="93"/>
                    <a:pt x="155" y="92"/>
                    <a:pt x="151" y="92"/>
                  </a:cubicBezTo>
                  <a:cubicBezTo>
                    <a:pt x="145" y="91"/>
                    <a:pt x="145" y="91"/>
                    <a:pt x="145" y="91"/>
                  </a:cubicBezTo>
                  <a:cubicBezTo>
                    <a:pt x="143" y="90"/>
                    <a:pt x="141" y="90"/>
                    <a:pt x="139" y="90"/>
                  </a:cubicBezTo>
                  <a:cubicBezTo>
                    <a:pt x="127" y="87"/>
                    <a:pt x="127" y="87"/>
                    <a:pt x="127" y="87"/>
                  </a:cubicBezTo>
                  <a:cubicBezTo>
                    <a:pt x="125" y="87"/>
                    <a:pt x="123" y="86"/>
                    <a:pt x="121" y="86"/>
                  </a:cubicBezTo>
                  <a:cubicBezTo>
                    <a:pt x="115" y="84"/>
                    <a:pt x="115" y="84"/>
                    <a:pt x="115" y="84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0" y="79"/>
                    <a:pt x="96" y="77"/>
                    <a:pt x="92" y="76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78" y="69"/>
                    <a:pt x="74" y="67"/>
                    <a:pt x="70" y="65"/>
                  </a:cubicBezTo>
                  <a:cubicBezTo>
                    <a:pt x="56" y="57"/>
                    <a:pt x="43" y="48"/>
                    <a:pt x="31" y="37"/>
                  </a:cubicBezTo>
                  <a:cubicBezTo>
                    <a:pt x="19" y="26"/>
                    <a:pt x="8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98" name="Freeform 58">
              <a:extLst>
                <a:ext uri="{FF2B5EF4-FFF2-40B4-BE49-F238E27FC236}">
                  <a16:creationId xmlns:a16="http://schemas.microsoft.com/office/drawing/2014/main" id="{22FAFEA1-97D4-41C9-8764-22DA1A196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1463" y="8915400"/>
              <a:ext cx="503238" cy="220663"/>
            </a:xfrm>
            <a:custGeom>
              <a:avLst/>
              <a:gdLst>
                <a:gd name="T0" fmla="*/ 0 w 174"/>
                <a:gd name="T1" fmla="*/ 0 h 76"/>
                <a:gd name="T2" fmla="*/ 38 w 174"/>
                <a:gd name="T3" fmla="*/ 30 h 76"/>
                <a:gd name="T4" fmla="*/ 80 w 174"/>
                <a:gd name="T5" fmla="*/ 53 h 76"/>
                <a:gd name="T6" fmla="*/ 126 w 174"/>
                <a:gd name="T7" fmla="*/ 68 h 76"/>
                <a:gd name="T8" fmla="*/ 150 w 174"/>
                <a:gd name="T9" fmla="*/ 73 h 76"/>
                <a:gd name="T10" fmla="*/ 162 w 174"/>
                <a:gd name="T11" fmla="*/ 74 h 76"/>
                <a:gd name="T12" fmla="*/ 174 w 174"/>
                <a:gd name="T13" fmla="*/ 76 h 76"/>
                <a:gd name="T14" fmla="*/ 162 w 174"/>
                <a:gd name="T15" fmla="*/ 76 h 76"/>
                <a:gd name="T16" fmla="*/ 150 w 174"/>
                <a:gd name="T17" fmla="*/ 75 h 76"/>
                <a:gd name="T18" fmla="*/ 137 w 174"/>
                <a:gd name="T19" fmla="*/ 74 h 76"/>
                <a:gd name="T20" fmla="*/ 131 w 174"/>
                <a:gd name="T21" fmla="*/ 73 h 76"/>
                <a:gd name="T22" fmla="*/ 125 w 174"/>
                <a:gd name="T23" fmla="*/ 72 h 76"/>
                <a:gd name="T24" fmla="*/ 113 w 174"/>
                <a:gd name="T25" fmla="*/ 69 h 76"/>
                <a:gd name="T26" fmla="*/ 102 w 174"/>
                <a:gd name="T27" fmla="*/ 66 h 76"/>
                <a:gd name="T28" fmla="*/ 99 w 174"/>
                <a:gd name="T29" fmla="*/ 65 h 76"/>
                <a:gd name="T30" fmla="*/ 96 w 174"/>
                <a:gd name="T31" fmla="*/ 64 h 76"/>
                <a:gd name="T32" fmla="*/ 90 w 174"/>
                <a:gd name="T33" fmla="*/ 62 h 76"/>
                <a:gd name="T34" fmla="*/ 78 w 174"/>
                <a:gd name="T35" fmla="*/ 57 h 76"/>
                <a:gd name="T36" fmla="*/ 36 w 174"/>
                <a:gd name="T37" fmla="*/ 33 h 76"/>
                <a:gd name="T38" fmla="*/ 31 w 174"/>
                <a:gd name="T39" fmla="*/ 30 h 76"/>
                <a:gd name="T40" fmla="*/ 26 w 174"/>
                <a:gd name="T41" fmla="*/ 26 h 76"/>
                <a:gd name="T42" fmla="*/ 17 w 174"/>
                <a:gd name="T43" fmla="*/ 18 h 76"/>
                <a:gd name="T44" fmla="*/ 0 w 174"/>
                <a:gd name="T4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4" h="76">
                  <a:moveTo>
                    <a:pt x="0" y="0"/>
                  </a:moveTo>
                  <a:cubicBezTo>
                    <a:pt x="11" y="12"/>
                    <a:pt x="24" y="21"/>
                    <a:pt x="38" y="30"/>
                  </a:cubicBezTo>
                  <a:cubicBezTo>
                    <a:pt x="51" y="39"/>
                    <a:pt x="65" y="47"/>
                    <a:pt x="80" y="53"/>
                  </a:cubicBezTo>
                  <a:cubicBezTo>
                    <a:pt x="95" y="59"/>
                    <a:pt x="110" y="65"/>
                    <a:pt x="126" y="68"/>
                  </a:cubicBezTo>
                  <a:cubicBezTo>
                    <a:pt x="134" y="70"/>
                    <a:pt x="142" y="71"/>
                    <a:pt x="150" y="73"/>
                  </a:cubicBezTo>
                  <a:cubicBezTo>
                    <a:pt x="154" y="74"/>
                    <a:pt x="158" y="74"/>
                    <a:pt x="162" y="74"/>
                  </a:cubicBezTo>
                  <a:cubicBezTo>
                    <a:pt x="166" y="75"/>
                    <a:pt x="170" y="75"/>
                    <a:pt x="174" y="76"/>
                  </a:cubicBezTo>
                  <a:cubicBezTo>
                    <a:pt x="170" y="76"/>
                    <a:pt x="166" y="76"/>
                    <a:pt x="162" y="76"/>
                  </a:cubicBezTo>
                  <a:cubicBezTo>
                    <a:pt x="158" y="76"/>
                    <a:pt x="154" y="76"/>
                    <a:pt x="150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5" y="74"/>
                    <a:pt x="133" y="73"/>
                    <a:pt x="131" y="73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1" y="71"/>
                    <a:pt x="117" y="70"/>
                    <a:pt x="113" y="69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6" y="60"/>
                    <a:pt x="82" y="59"/>
                    <a:pt x="78" y="57"/>
                  </a:cubicBezTo>
                  <a:cubicBezTo>
                    <a:pt x="63" y="51"/>
                    <a:pt x="49" y="43"/>
                    <a:pt x="36" y="33"/>
                  </a:cubicBezTo>
                  <a:cubicBezTo>
                    <a:pt x="34" y="32"/>
                    <a:pt x="32" y="31"/>
                    <a:pt x="31" y="30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3" y="23"/>
                    <a:pt x="20" y="21"/>
                    <a:pt x="17" y="18"/>
                  </a:cubicBezTo>
                  <a:cubicBezTo>
                    <a:pt x="11" y="12"/>
                    <a:pt x="5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499" name="Freeform 59">
              <a:extLst>
                <a:ext uri="{FF2B5EF4-FFF2-40B4-BE49-F238E27FC236}">
                  <a16:creationId xmlns:a16="http://schemas.microsoft.com/office/drawing/2014/main" id="{9756C528-00DD-4F51-9C9D-CDD6ADC47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7813" y="8323262"/>
              <a:ext cx="942975" cy="1628775"/>
            </a:xfrm>
            <a:custGeom>
              <a:avLst/>
              <a:gdLst>
                <a:gd name="T0" fmla="*/ 262 w 327"/>
                <a:gd name="T1" fmla="*/ 241 h 564"/>
                <a:gd name="T2" fmla="*/ 273 w 327"/>
                <a:gd name="T3" fmla="*/ 541 h 564"/>
                <a:gd name="T4" fmla="*/ 66 w 327"/>
                <a:gd name="T5" fmla="*/ 323 h 564"/>
                <a:gd name="T6" fmla="*/ 55 w 327"/>
                <a:gd name="T7" fmla="*/ 23 h 564"/>
                <a:gd name="T8" fmla="*/ 262 w 327"/>
                <a:gd name="T9" fmla="*/ 24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64">
                  <a:moveTo>
                    <a:pt x="262" y="241"/>
                  </a:moveTo>
                  <a:cubicBezTo>
                    <a:pt x="322" y="384"/>
                    <a:pt x="327" y="519"/>
                    <a:pt x="273" y="541"/>
                  </a:cubicBezTo>
                  <a:cubicBezTo>
                    <a:pt x="219" y="564"/>
                    <a:pt x="126" y="467"/>
                    <a:pt x="66" y="323"/>
                  </a:cubicBezTo>
                  <a:cubicBezTo>
                    <a:pt x="5" y="180"/>
                    <a:pt x="0" y="45"/>
                    <a:pt x="55" y="23"/>
                  </a:cubicBezTo>
                  <a:cubicBezTo>
                    <a:pt x="109" y="0"/>
                    <a:pt x="202" y="97"/>
                    <a:pt x="262" y="2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00" name="Freeform 60">
              <a:extLst>
                <a:ext uri="{FF2B5EF4-FFF2-40B4-BE49-F238E27FC236}">
                  <a16:creationId xmlns:a16="http://schemas.microsoft.com/office/drawing/2014/main" id="{21CF53EE-674E-4E61-A47B-FA4889172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1038" y="7818437"/>
              <a:ext cx="1068388" cy="2149475"/>
            </a:xfrm>
            <a:custGeom>
              <a:avLst/>
              <a:gdLst>
                <a:gd name="T0" fmla="*/ 318 w 370"/>
                <a:gd name="T1" fmla="*/ 407 h 744"/>
                <a:gd name="T2" fmla="*/ 92 w 370"/>
                <a:gd name="T3" fmla="*/ 724 h 744"/>
                <a:gd name="T4" fmla="*/ 52 w 370"/>
                <a:gd name="T5" fmla="*/ 337 h 744"/>
                <a:gd name="T6" fmla="*/ 279 w 370"/>
                <a:gd name="T7" fmla="*/ 20 h 744"/>
                <a:gd name="T8" fmla="*/ 318 w 370"/>
                <a:gd name="T9" fmla="*/ 407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744">
                  <a:moveTo>
                    <a:pt x="318" y="407"/>
                  </a:moveTo>
                  <a:cubicBezTo>
                    <a:pt x="267" y="602"/>
                    <a:pt x="165" y="744"/>
                    <a:pt x="92" y="724"/>
                  </a:cubicBezTo>
                  <a:cubicBezTo>
                    <a:pt x="18" y="704"/>
                    <a:pt x="0" y="531"/>
                    <a:pt x="52" y="337"/>
                  </a:cubicBezTo>
                  <a:cubicBezTo>
                    <a:pt x="104" y="142"/>
                    <a:pt x="205" y="0"/>
                    <a:pt x="279" y="20"/>
                  </a:cubicBezTo>
                  <a:cubicBezTo>
                    <a:pt x="352" y="39"/>
                    <a:pt x="370" y="213"/>
                    <a:pt x="318" y="40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01" name="Freeform 61">
              <a:extLst>
                <a:ext uri="{FF2B5EF4-FFF2-40B4-BE49-F238E27FC236}">
                  <a16:creationId xmlns:a16="http://schemas.microsoft.com/office/drawing/2014/main" id="{C92F81A6-9B7A-4DDF-BC1C-D8FC0E17F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5775" y="7980362"/>
              <a:ext cx="963613" cy="1779588"/>
            </a:xfrm>
            <a:custGeom>
              <a:avLst/>
              <a:gdLst>
                <a:gd name="T0" fmla="*/ 0 w 334"/>
                <a:gd name="T1" fmla="*/ 196 h 616"/>
                <a:gd name="T2" fmla="*/ 47 w 334"/>
                <a:gd name="T3" fmla="*/ 299 h 616"/>
                <a:gd name="T4" fmla="*/ 94 w 334"/>
                <a:gd name="T5" fmla="*/ 402 h 616"/>
                <a:gd name="T6" fmla="*/ 141 w 334"/>
                <a:gd name="T7" fmla="*/ 505 h 616"/>
                <a:gd name="T8" fmla="*/ 188 w 334"/>
                <a:gd name="T9" fmla="*/ 608 h 616"/>
                <a:gd name="T10" fmla="*/ 184 w 334"/>
                <a:gd name="T11" fmla="*/ 609 h 616"/>
                <a:gd name="T12" fmla="*/ 202 w 334"/>
                <a:gd name="T13" fmla="*/ 533 h 616"/>
                <a:gd name="T14" fmla="*/ 221 w 334"/>
                <a:gd name="T15" fmla="*/ 456 h 616"/>
                <a:gd name="T16" fmla="*/ 258 w 334"/>
                <a:gd name="T17" fmla="*/ 304 h 616"/>
                <a:gd name="T18" fmla="*/ 295 w 334"/>
                <a:gd name="T19" fmla="*/ 152 h 616"/>
                <a:gd name="T20" fmla="*/ 334 w 334"/>
                <a:gd name="T21" fmla="*/ 0 h 616"/>
                <a:gd name="T22" fmla="*/ 298 w 334"/>
                <a:gd name="T23" fmla="*/ 153 h 616"/>
                <a:gd name="T24" fmla="*/ 262 w 334"/>
                <a:gd name="T25" fmla="*/ 305 h 616"/>
                <a:gd name="T26" fmla="*/ 225 w 334"/>
                <a:gd name="T27" fmla="*/ 457 h 616"/>
                <a:gd name="T28" fmla="*/ 207 w 334"/>
                <a:gd name="T29" fmla="*/ 534 h 616"/>
                <a:gd name="T30" fmla="*/ 188 w 334"/>
                <a:gd name="T31" fmla="*/ 610 h 616"/>
                <a:gd name="T32" fmla="*/ 186 w 334"/>
                <a:gd name="T33" fmla="*/ 616 h 616"/>
                <a:gd name="T34" fmla="*/ 184 w 334"/>
                <a:gd name="T35" fmla="*/ 610 h 616"/>
                <a:gd name="T36" fmla="*/ 137 w 334"/>
                <a:gd name="T37" fmla="*/ 507 h 616"/>
                <a:gd name="T38" fmla="*/ 91 w 334"/>
                <a:gd name="T39" fmla="*/ 403 h 616"/>
                <a:gd name="T40" fmla="*/ 45 w 334"/>
                <a:gd name="T41" fmla="*/ 300 h 616"/>
                <a:gd name="T42" fmla="*/ 0 w 334"/>
                <a:gd name="T43" fmla="*/ 19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4" h="616">
                  <a:moveTo>
                    <a:pt x="0" y="196"/>
                  </a:moveTo>
                  <a:cubicBezTo>
                    <a:pt x="47" y="299"/>
                    <a:pt x="47" y="299"/>
                    <a:pt x="47" y="299"/>
                  </a:cubicBezTo>
                  <a:cubicBezTo>
                    <a:pt x="63" y="333"/>
                    <a:pt x="79" y="367"/>
                    <a:pt x="94" y="402"/>
                  </a:cubicBezTo>
                  <a:cubicBezTo>
                    <a:pt x="141" y="505"/>
                    <a:pt x="141" y="505"/>
                    <a:pt x="141" y="505"/>
                  </a:cubicBezTo>
                  <a:cubicBezTo>
                    <a:pt x="188" y="608"/>
                    <a:pt x="188" y="608"/>
                    <a:pt x="188" y="608"/>
                  </a:cubicBezTo>
                  <a:cubicBezTo>
                    <a:pt x="184" y="609"/>
                    <a:pt x="184" y="609"/>
                    <a:pt x="184" y="609"/>
                  </a:cubicBezTo>
                  <a:cubicBezTo>
                    <a:pt x="202" y="533"/>
                    <a:pt x="202" y="533"/>
                    <a:pt x="202" y="533"/>
                  </a:cubicBezTo>
                  <a:cubicBezTo>
                    <a:pt x="221" y="456"/>
                    <a:pt x="221" y="456"/>
                    <a:pt x="221" y="456"/>
                  </a:cubicBezTo>
                  <a:cubicBezTo>
                    <a:pt x="258" y="304"/>
                    <a:pt x="258" y="304"/>
                    <a:pt x="258" y="304"/>
                  </a:cubicBezTo>
                  <a:cubicBezTo>
                    <a:pt x="295" y="152"/>
                    <a:pt x="295" y="152"/>
                    <a:pt x="295" y="152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298" y="153"/>
                    <a:pt x="298" y="153"/>
                    <a:pt x="298" y="153"/>
                  </a:cubicBezTo>
                  <a:cubicBezTo>
                    <a:pt x="262" y="305"/>
                    <a:pt x="262" y="305"/>
                    <a:pt x="262" y="305"/>
                  </a:cubicBezTo>
                  <a:cubicBezTo>
                    <a:pt x="225" y="457"/>
                    <a:pt x="225" y="457"/>
                    <a:pt x="225" y="457"/>
                  </a:cubicBezTo>
                  <a:cubicBezTo>
                    <a:pt x="207" y="534"/>
                    <a:pt x="207" y="534"/>
                    <a:pt x="207" y="534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6" y="616"/>
                    <a:pt x="186" y="616"/>
                    <a:pt x="186" y="616"/>
                  </a:cubicBezTo>
                  <a:cubicBezTo>
                    <a:pt x="184" y="610"/>
                    <a:pt x="184" y="610"/>
                    <a:pt x="184" y="610"/>
                  </a:cubicBezTo>
                  <a:cubicBezTo>
                    <a:pt x="137" y="507"/>
                    <a:pt x="137" y="507"/>
                    <a:pt x="137" y="507"/>
                  </a:cubicBezTo>
                  <a:cubicBezTo>
                    <a:pt x="91" y="403"/>
                    <a:pt x="91" y="403"/>
                    <a:pt x="91" y="403"/>
                  </a:cubicBezTo>
                  <a:cubicBezTo>
                    <a:pt x="76" y="369"/>
                    <a:pt x="61" y="334"/>
                    <a:pt x="45" y="300"/>
                  </a:cubicBezTo>
                  <a:lnTo>
                    <a:pt x="0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02" name="Freeform 62">
              <a:extLst>
                <a:ext uri="{FF2B5EF4-FFF2-40B4-BE49-F238E27FC236}">
                  <a16:creationId xmlns:a16="http://schemas.microsoft.com/office/drawing/2014/main" id="{BE495844-1DDF-422A-AA12-68550446A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9325" y="8929687"/>
              <a:ext cx="168275" cy="414338"/>
            </a:xfrm>
            <a:custGeom>
              <a:avLst/>
              <a:gdLst>
                <a:gd name="T0" fmla="*/ 0 w 58"/>
                <a:gd name="T1" fmla="*/ 0 h 143"/>
                <a:gd name="T2" fmla="*/ 12 w 58"/>
                <a:gd name="T3" fmla="*/ 37 h 143"/>
                <a:gd name="T4" fmla="*/ 25 w 58"/>
                <a:gd name="T5" fmla="*/ 74 h 143"/>
                <a:gd name="T6" fmla="*/ 38 w 58"/>
                <a:gd name="T7" fmla="*/ 110 h 143"/>
                <a:gd name="T8" fmla="*/ 58 w 58"/>
                <a:gd name="T9" fmla="*/ 143 h 143"/>
                <a:gd name="T10" fmla="*/ 35 w 58"/>
                <a:gd name="T11" fmla="*/ 111 h 143"/>
                <a:gd name="T12" fmla="*/ 20 w 58"/>
                <a:gd name="T13" fmla="*/ 75 h 143"/>
                <a:gd name="T14" fmla="*/ 9 w 58"/>
                <a:gd name="T15" fmla="*/ 38 h 143"/>
                <a:gd name="T16" fmla="*/ 0 w 58"/>
                <a:gd name="T1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43">
                  <a:moveTo>
                    <a:pt x="0" y="0"/>
                  </a:moveTo>
                  <a:cubicBezTo>
                    <a:pt x="4" y="12"/>
                    <a:pt x="8" y="25"/>
                    <a:pt x="12" y="37"/>
                  </a:cubicBezTo>
                  <a:cubicBezTo>
                    <a:pt x="16" y="49"/>
                    <a:pt x="20" y="62"/>
                    <a:pt x="25" y="74"/>
                  </a:cubicBezTo>
                  <a:cubicBezTo>
                    <a:pt x="29" y="86"/>
                    <a:pt x="33" y="98"/>
                    <a:pt x="38" y="110"/>
                  </a:cubicBezTo>
                  <a:cubicBezTo>
                    <a:pt x="44" y="121"/>
                    <a:pt x="50" y="133"/>
                    <a:pt x="58" y="143"/>
                  </a:cubicBezTo>
                  <a:cubicBezTo>
                    <a:pt x="48" y="134"/>
                    <a:pt x="41" y="123"/>
                    <a:pt x="35" y="111"/>
                  </a:cubicBezTo>
                  <a:cubicBezTo>
                    <a:pt x="29" y="100"/>
                    <a:pt x="24" y="88"/>
                    <a:pt x="20" y="75"/>
                  </a:cubicBezTo>
                  <a:cubicBezTo>
                    <a:pt x="16" y="63"/>
                    <a:pt x="12" y="50"/>
                    <a:pt x="9" y="38"/>
                  </a:cubicBezTo>
                  <a:cubicBezTo>
                    <a:pt x="5" y="25"/>
                    <a:pt x="3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03" name="Freeform 63">
              <a:extLst>
                <a:ext uri="{FF2B5EF4-FFF2-40B4-BE49-F238E27FC236}">
                  <a16:creationId xmlns:a16="http://schemas.microsoft.com/office/drawing/2014/main" id="{07743D39-C985-407E-9E69-965519C41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6000" y="8745537"/>
              <a:ext cx="147638" cy="406400"/>
            </a:xfrm>
            <a:custGeom>
              <a:avLst/>
              <a:gdLst>
                <a:gd name="T0" fmla="*/ 0 w 51"/>
                <a:gd name="T1" fmla="*/ 0 h 141"/>
                <a:gd name="T2" fmla="*/ 12 w 51"/>
                <a:gd name="T3" fmla="*/ 36 h 141"/>
                <a:gd name="T4" fmla="*/ 23 w 51"/>
                <a:gd name="T5" fmla="*/ 72 h 141"/>
                <a:gd name="T6" fmla="*/ 35 w 51"/>
                <a:gd name="T7" fmla="*/ 107 h 141"/>
                <a:gd name="T8" fmla="*/ 51 w 51"/>
                <a:gd name="T9" fmla="*/ 141 h 141"/>
                <a:gd name="T10" fmla="*/ 31 w 51"/>
                <a:gd name="T11" fmla="*/ 109 h 141"/>
                <a:gd name="T12" fmla="*/ 18 w 51"/>
                <a:gd name="T13" fmla="*/ 73 h 141"/>
                <a:gd name="T14" fmla="*/ 8 w 51"/>
                <a:gd name="T15" fmla="*/ 37 h 141"/>
                <a:gd name="T16" fmla="*/ 0 w 51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41">
                  <a:moveTo>
                    <a:pt x="0" y="0"/>
                  </a:moveTo>
                  <a:cubicBezTo>
                    <a:pt x="4" y="12"/>
                    <a:pt x="8" y="24"/>
                    <a:pt x="12" y="36"/>
                  </a:cubicBezTo>
                  <a:cubicBezTo>
                    <a:pt x="15" y="48"/>
                    <a:pt x="19" y="60"/>
                    <a:pt x="23" y="72"/>
                  </a:cubicBezTo>
                  <a:cubicBezTo>
                    <a:pt x="26" y="84"/>
                    <a:pt x="30" y="96"/>
                    <a:pt x="35" y="107"/>
                  </a:cubicBezTo>
                  <a:cubicBezTo>
                    <a:pt x="39" y="119"/>
                    <a:pt x="44" y="130"/>
                    <a:pt x="51" y="141"/>
                  </a:cubicBezTo>
                  <a:cubicBezTo>
                    <a:pt x="43" y="131"/>
                    <a:pt x="37" y="120"/>
                    <a:pt x="31" y="109"/>
                  </a:cubicBezTo>
                  <a:cubicBezTo>
                    <a:pt x="26" y="97"/>
                    <a:pt x="22" y="85"/>
                    <a:pt x="18" y="73"/>
                  </a:cubicBezTo>
                  <a:cubicBezTo>
                    <a:pt x="14" y="61"/>
                    <a:pt x="11" y="49"/>
                    <a:pt x="8" y="37"/>
                  </a:cubicBezTo>
                  <a:cubicBezTo>
                    <a:pt x="5" y="25"/>
                    <a:pt x="2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04" name="Freeform 64">
              <a:extLst>
                <a:ext uri="{FF2B5EF4-FFF2-40B4-BE49-F238E27FC236}">
                  <a16:creationId xmlns:a16="http://schemas.microsoft.com/office/drawing/2014/main" id="{82033393-D65C-48A2-B17C-22F5353EE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9025" y="8343900"/>
              <a:ext cx="163513" cy="436563"/>
            </a:xfrm>
            <a:custGeom>
              <a:avLst/>
              <a:gdLst>
                <a:gd name="T0" fmla="*/ 0 w 57"/>
                <a:gd name="T1" fmla="*/ 0 h 151"/>
                <a:gd name="T2" fmla="*/ 12 w 57"/>
                <a:gd name="T3" fmla="*/ 39 h 151"/>
                <a:gd name="T4" fmla="*/ 24 w 57"/>
                <a:gd name="T5" fmla="*/ 77 h 151"/>
                <a:gd name="T6" fmla="*/ 38 w 57"/>
                <a:gd name="T7" fmla="*/ 115 h 151"/>
                <a:gd name="T8" fmla="*/ 42 w 57"/>
                <a:gd name="T9" fmla="*/ 125 h 151"/>
                <a:gd name="T10" fmla="*/ 47 w 57"/>
                <a:gd name="T11" fmla="*/ 134 h 151"/>
                <a:gd name="T12" fmla="*/ 57 w 57"/>
                <a:gd name="T13" fmla="*/ 151 h 151"/>
                <a:gd name="T14" fmla="*/ 35 w 57"/>
                <a:gd name="T15" fmla="*/ 117 h 151"/>
                <a:gd name="T16" fmla="*/ 20 w 57"/>
                <a:gd name="T17" fmla="*/ 79 h 151"/>
                <a:gd name="T18" fmla="*/ 8 w 57"/>
                <a:gd name="T19" fmla="*/ 40 h 151"/>
                <a:gd name="T20" fmla="*/ 0 w 57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151">
                  <a:moveTo>
                    <a:pt x="0" y="0"/>
                  </a:moveTo>
                  <a:cubicBezTo>
                    <a:pt x="4" y="13"/>
                    <a:pt x="8" y="26"/>
                    <a:pt x="12" y="39"/>
                  </a:cubicBezTo>
                  <a:cubicBezTo>
                    <a:pt x="16" y="52"/>
                    <a:pt x="20" y="65"/>
                    <a:pt x="24" y="77"/>
                  </a:cubicBezTo>
                  <a:cubicBezTo>
                    <a:pt x="28" y="90"/>
                    <a:pt x="33" y="103"/>
                    <a:pt x="38" y="115"/>
                  </a:cubicBezTo>
                  <a:cubicBezTo>
                    <a:pt x="39" y="118"/>
                    <a:pt x="41" y="121"/>
                    <a:pt x="42" y="125"/>
                  </a:cubicBezTo>
                  <a:cubicBezTo>
                    <a:pt x="44" y="127"/>
                    <a:pt x="45" y="131"/>
                    <a:pt x="47" y="134"/>
                  </a:cubicBezTo>
                  <a:cubicBezTo>
                    <a:pt x="50" y="140"/>
                    <a:pt x="53" y="145"/>
                    <a:pt x="57" y="151"/>
                  </a:cubicBezTo>
                  <a:cubicBezTo>
                    <a:pt x="48" y="141"/>
                    <a:pt x="41" y="129"/>
                    <a:pt x="35" y="117"/>
                  </a:cubicBezTo>
                  <a:cubicBezTo>
                    <a:pt x="29" y="105"/>
                    <a:pt x="24" y="92"/>
                    <a:pt x="20" y="79"/>
                  </a:cubicBezTo>
                  <a:cubicBezTo>
                    <a:pt x="15" y="66"/>
                    <a:pt x="12" y="53"/>
                    <a:pt x="8" y="40"/>
                  </a:cubicBezTo>
                  <a:cubicBezTo>
                    <a:pt x="5" y="27"/>
                    <a:pt x="2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05" name="Freeform 65">
              <a:extLst>
                <a:ext uri="{FF2B5EF4-FFF2-40B4-BE49-F238E27FC236}">
                  <a16:creationId xmlns:a16="http://schemas.microsoft.com/office/drawing/2014/main" id="{BDAFD0E6-CDEC-4EEB-A264-BB99DD090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0" y="8286750"/>
              <a:ext cx="303213" cy="290513"/>
            </a:xfrm>
            <a:custGeom>
              <a:avLst/>
              <a:gdLst>
                <a:gd name="T0" fmla="*/ 0 w 105"/>
                <a:gd name="T1" fmla="*/ 101 h 101"/>
                <a:gd name="T2" fmla="*/ 28 w 105"/>
                <a:gd name="T3" fmla="*/ 78 h 101"/>
                <a:gd name="T4" fmla="*/ 54 w 105"/>
                <a:gd name="T5" fmla="*/ 53 h 101"/>
                <a:gd name="T6" fmla="*/ 80 w 105"/>
                <a:gd name="T7" fmla="*/ 26 h 101"/>
                <a:gd name="T8" fmla="*/ 105 w 105"/>
                <a:gd name="T9" fmla="*/ 0 h 101"/>
                <a:gd name="T10" fmla="*/ 82 w 105"/>
                <a:gd name="T11" fmla="*/ 29 h 101"/>
                <a:gd name="T12" fmla="*/ 58 w 105"/>
                <a:gd name="T13" fmla="*/ 56 h 101"/>
                <a:gd name="T14" fmla="*/ 31 w 105"/>
                <a:gd name="T15" fmla="*/ 81 h 101"/>
                <a:gd name="T16" fmla="*/ 0 w 105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1">
                  <a:moveTo>
                    <a:pt x="0" y="101"/>
                  </a:moveTo>
                  <a:cubicBezTo>
                    <a:pt x="10" y="94"/>
                    <a:pt x="20" y="86"/>
                    <a:pt x="28" y="78"/>
                  </a:cubicBezTo>
                  <a:cubicBezTo>
                    <a:pt x="37" y="70"/>
                    <a:pt x="46" y="61"/>
                    <a:pt x="54" y="53"/>
                  </a:cubicBezTo>
                  <a:cubicBezTo>
                    <a:pt x="63" y="44"/>
                    <a:pt x="71" y="35"/>
                    <a:pt x="80" y="26"/>
                  </a:cubicBezTo>
                  <a:cubicBezTo>
                    <a:pt x="88" y="18"/>
                    <a:pt x="96" y="9"/>
                    <a:pt x="105" y="0"/>
                  </a:cubicBezTo>
                  <a:cubicBezTo>
                    <a:pt x="98" y="10"/>
                    <a:pt x="90" y="20"/>
                    <a:pt x="82" y="29"/>
                  </a:cubicBezTo>
                  <a:cubicBezTo>
                    <a:pt x="74" y="38"/>
                    <a:pt x="66" y="47"/>
                    <a:pt x="58" y="56"/>
                  </a:cubicBezTo>
                  <a:cubicBezTo>
                    <a:pt x="49" y="64"/>
                    <a:pt x="40" y="73"/>
                    <a:pt x="31" y="81"/>
                  </a:cubicBezTo>
                  <a:cubicBezTo>
                    <a:pt x="21" y="88"/>
                    <a:pt x="11" y="95"/>
                    <a:pt x="0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06" name="Freeform 66">
              <a:extLst>
                <a:ext uri="{FF2B5EF4-FFF2-40B4-BE49-F238E27FC236}">
                  <a16:creationId xmlns:a16="http://schemas.microsoft.com/office/drawing/2014/main" id="{F0BEF620-21C0-4B4B-A67D-A5061CCC7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3325" y="8763000"/>
              <a:ext cx="363538" cy="225425"/>
            </a:xfrm>
            <a:custGeom>
              <a:avLst/>
              <a:gdLst>
                <a:gd name="T0" fmla="*/ 0 w 126"/>
                <a:gd name="T1" fmla="*/ 78 h 78"/>
                <a:gd name="T2" fmla="*/ 33 w 126"/>
                <a:gd name="T3" fmla="*/ 61 h 78"/>
                <a:gd name="T4" fmla="*/ 64 w 126"/>
                <a:gd name="T5" fmla="*/ 41 h 78"/>
                <a:gd name="T6" fmla="*/ 95 w 126"/>
                <a:gd name="T7" fmla="*/ 20 h 78"/>
                <a:gd name="T8" fmla="*/ 126 w 126"/>
                <a:gd name="T9" fmla="*/ 0 h 78"/>
                <a:gd name="T10" fmla="*/ 97 w 126"/>
                <a:gd name="T11" fmla="*/ 23 h 78"/>
                <a:gd name="T12" fmla="*/ 67 w 126"/>
                <a:gd name="T13" fmla="*/ 45 h 78"/>
                <a:gd name="T14" fmla="*/ 35 w 126"/>
                <a:gd name="T15" fmla="*/ 64 h 78"/>
                <a:gd name="T16" fmla="*/ 0 w 126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78">
                  <a:moveTo>
                    <a:pt x="0" y="78"/>
                  </a:moveTo>
                  <a:cubicBezTo>
                    <a:pt x="12" y="74"/>
                    <a:pt x="22" y="68"/>
                    <a:pt x="33" y="61"/>
                  </a:cubicBezTo>
                  <a:cubicBezTo>
                    <a:pt x="43" y="55"/>
                    <a:pt x="54" y="48"/>
                    <a:pt x="64" y="41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105" y="13"/>
                    <a:pt x="116" y="6"/>
                    <a:pt x="126" y="0"/>
                  </a:cubicBezTo>
                  <a:cubicBezTo>
                    <a:pt x="117" y="8"/>
                    <a:pt x="107" y="15"/>
                    <a:pt x="97" y="23"/>
                  </a:cubicBezTo>
                  <a:cubicBezTo>
                    <a:pt x="87" y="31"/>
                    <a:pt x="77" y="38"/>
                    <a:pt x="67" y="45"/>
                  </a:cubicBezTo>
                  <a:cubicBezTo>
                    <a:pt x="56" y="52"/>
                    <a:pt x="46" y="58"/>
                    <a:pt x="35" y="64"/>
                  </a:cubicBezTo>
                  <a:cubicBezTo>
                    <a:pt x="24" y="70"/>
                    <a:pt x="12" y="76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07" name="Freeform 67">
              <a:extLst>
                <a:ext uri="{FF2B5EF4-FFF2-40B4-BE49-F238E27FC236}">
                  <a16:creationId xmlns:a16="http://schemas.microsoft.com/office/drawing/2014/main" id="{EB41E368-6DBD-4042-8C25-AA9EC4474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0" y="9024937"/>
              <a:ext cx="327025" cy="217488"/>
            </a:xfrm>
            <a:custGeom>
              <a:avLst/>
              <a:gdLst>
                <a:gd name="T0" fmla="*/ 0 w 113"/>
                <a:gd name="T1" fmla="*/ 75 h 75"/>
                <a:gd name="T2" fmla="*/ 15 w 113"/>
                <a:gd name="T3" fmla="*/ 68 h 75"/>
                <a:gd name="T4" fmla="*/ 23 w 113"/>
                <a:gd name="T5" fmla="*/ 64 h 75"/>
                <a:gd name="T6" fmla="*/ 30 w 113"/>
                <a:gd name="T7" fmla="*/ 59 h 75"/>
                <a:gd name="T8" fmla="*/ 58 w 113"/>
                <a:gd name="T9" fmla="*/ 40 h 75"/>
                <a:gd name="T10" fmla="*/ 85 w 113"/>
                <a:gd name="T11" fmla="*/ 19 h 75"/>
                <a:gd name="T12" fmla="*/ 113 w 113"/>
                <a:gd name="T13" fmla="*/ 0 h 75"/>
                <a:gd name="T14" fmla="*/ 88 w 113"/>
                <a:gd name="T15" fmla="*/ 22 h 75"/>
                <a:gd name="T16" fmla="*/ 61 w 113"/>
                <a:gd name="T17" fmla="*/ 43 h 75"/>
                <a:gd name="T18" fmla="*/ 32 w 113"/>
                <a:gd name="T19" fmla="*/ 63 h 75"/>
                <a:gd name="T20" fmla="*/ 24 w 113"/>
                <a:gd name="T21" fmla="*/ 67 h 75"/>
                <a:gd name="T22" fmla="*/ 16 w 113"/>
                <a:gd name="T23" fmla="*/ 70 h 75"/>
                <a:gd name="T24" fmla="*/ 0 w 113"/>
                <a:gd name="T2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75">
                  <a:moveTo>
                    <a:pt x="0" y="75"/>
                  </a:moveTo>
                  <a:cubicBezTo>
                    <a:pt x="5" y="74"/>
                    <a:pt x="10" y="71"/>
                    <a:pt x="15" y="68"/>
                  </a:cubicBezTo>
                  <a:cubicBezTo>
                    <a:pt x="18" y="67"/>
                    <a:pt x="20" y="66"/>
                    <a:pt x="23" y="64"/>
                  </a:cubicBezTo>
                  <a:cubicBezTo>
                    <a:pt x="25" y="63"/>
                    <a:pt x="28" y="61"/>
                    <a:pt x="30" y="59"/>
                  </a:cubicBezTo>
                  <a:cubicBezTo>
                    <a:pt x="39" y="53"/>
                    <a:pt x="49" y="46"/>
                    <a:pt x="58" y="40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95" y="13"/>
                    <a:pt x="104" y="6"/>
                    <a:pt x="113" y="0"/>
                  </a:cubicBezTo>
                  <a:cubicBezTo>
                    <a:pt x="105" y="7"/>
                    <a:pt x="96" y="15"/>
                    <a:pt x="88" y="22"/>
                  </a:cubicBezTo>
                  <a:cubicBezTo>
                    <a:pt x="79" y="30"/>
                    <a:pt x="70" y="37"/>
                    <a:pt x="61" y="43"/>
                  </a:cubicBezTo>
                  <a:cubicBezTo>
                    <a:pt x="51" y="50"/>
                    <a:pt x="42" y="57"/>
                    <a:pt x="32" y="63"/>
                  </a:cubicBezTo>
                  <a:cubicBezTo>
                    <a:pt x="29" y="64"/>
                    <a:pt x="27" y="65"/>
                    <a:pt x="24" y="67"/>
                  </a:cubicBezTo>
                  <a:cubicBezTo>
                    <a:pt x="22" y="68"/>
                    <a:pt x="19" y="69"/>
                    <a:pt x="16" y="70"/>
                  </a:cubicBezTo>
                  <a:cubicBezTo>
                    <a:pt x="11" y="73"/>
                    <a:pt x="5" y="75"/>
                    <a:pt x="0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08" name="Freeform 68">
              <a:extLst>
                <a:ext uri="{FF2B5EF4-FFF2-40B4-BE49-F238E27FC236}">
                  <a16:creationId xmlns:a16="http://schemas.microsoft.com/office/drawing/2014/main" id="{8602F76B-6276-4B38-BB0B-71E58C9C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6963" y="9213850"/>
              <a:ext cx="346075" cy="219075"/>
            </a:xfrm>
            <a:custGeom>
              <a:avLst/>
              <a:gdLst>
                <a:gd name="T0" fmla="*/ 0 w 120"/>
                <a:gd name="T1" fmla="*/ 76 h 76"/>
                <a:gd name="T2" fmla="*/ 32 w 120"/>
                <a:gd name="T3" fmla="*/ 62 h 76"/>
                <a:gd name="T4" fmla="*/ 62 w 120"/>
                <a:gd name="T5" fmla="*/ 42 h 76"/>
                <a:gd name="T6" fmla="*/ 91 w 120"/>
                <a:gd name="T7" fmla="*/ 21 h 76"/>
                <a:gd name="T8" fmla="*/ 120 w 120"/>
                <a:gd name="T9" fmla="*/ 0 h 76"/>
                <a:gd name="T10" fmla="*/ 94 w 120"/>
                <a:gd name="T11" fmla="*/ 24 h 76"/>
                <a:gd name="T12" fmla="*/ 65 w 120"/>
                <a:gd name="T13" fmla="*/ 46 h 76"/>
                <a:gd name="T14" fmla="*/ 34 w 120"/>
                <a:gd name="T15" fmla="*/ 65 h 76"/>
                <a:gd name="T16" fmla="*/ 0 w 120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76">
                  <a:moveTo>
                    <a:pt x="0" y="76"/>
                  </a:moveTo>
                  <a:cubicBezTo>
                    <a:pt x="11" y="73"/>
                    <a:pt x="22" y="67"/>
                    <a:pt x="32" y="62"/>
                  </a:cubicBezTo>
                  <a:cubicBezTo>
                    <a:pt x="43" y="56"/>
                    <a:pt x="53" y="49"/>
                    <a:pt x="62" y="42"/>
                  </a:cubicBezTo>
                  <a:cubicBezTo>
                    <a:pt x="72" y="36"/>
                    <a:pt x="82" y="29"/>
                    <a:pt x="91" y="21"/>
                  </a:cubicBezTo>
                  <a:cubicBezTo>
                    <a:pt x="101" y="14"/>
                    <a:pt x="111" y="7"/>
                    <a:pt x="120" y="0"/>
                  </a:cubicBezTo>
                  <a:cubicBezTo>
                    <a:pt x="112" y="9"/>
                    <a:pt x="103" y="17"/>
                    <a:pt x="94" y="24"/>
                  </a:cubicBezTo>
                  <a:cubicBezTo>
                    <a:pt x="84" y="32"/>
                    <a:pt x="75" y="39"/>
                    <a:pt x="65" y="46"/>
                  </a:cubicBezTo>
                  <a:cubicBezTo>
                    <a:pt x="55" y="53"/>
                    <a:pt x="45" y="60"/>
                    <a:pt x="34" y="65"/>
                  </a:cubicBezTo>
                  <a:cubicBezTo>
                    <a:pt x="23" y="70"/>
                    <a:pt x="12" y="74"/>
                    <a:pt x="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09" name="Freeform 69">
              <a:extLst>
                <a:ext uri="{FF2B5EF4-FFF2-40B4-BE49-F238E27FC236}">
                  <a16:creationId xmlns:a16="http://schemas.microsoft.com/office/drawing/2014/main" id="{FBC6A79B-39FB-479F-AFE3-2B1488DB1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8788" y="8770937"/>
              <a:ext cx="176213" cy="109538"/>
            </a:xfrm>
            <a:custGeom>
              <a:avLst/>
              <a:gdLst>
                <a:gd name="T0" fmla="*/ 0 w 61"/>
                <a:gd name="T1" fmla="*/ 0 h 38"/>
                <a:gd name="T2" fmla="*/ 13 w 61"/>
                <a:gd name="T3" fmla="*/ 13 h 38"/>
                <a:gd name="T4" fmla="*/ 28 w 61"/>
                <a:gd name="T5" fmla="*/ 23 h 38"/>
                <a:gd name="T6" fmla="*/ 44 w 61"/>
                <a:gd name="T7" fmla="*/ 31 h 38"/>
                <a:gd name="T8" fmla="*/ 61 w 61"/>
                <a:gd name="T9" fmla="*/ 38 h 38"/>
                <a:gd name="T10" fmla="*/ 43 w 61"/>
                <a:gd name="T11" fmla="*/ 34 h 38"/>
                <a:gd name="T12" fmla="*/ 25 w 61"/>
                <a:gd name="T13" fmla="*/ 27 h 38"/>
                <a:gd name="T14" fmla="*/ 11 w 61"/>
                <a:gd name="T15" fmla="*/ 15 h 38"/>
                <a:gd name="T16" fmla="*/ 0 w 6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cubicBezTo>
                    <a:pt x="4" y="4"/>
                    <a:pt x="8" y="9"/>
                    <a:pt x="13" y="13"/>
                  </a:cubicBezTo>
                  <a:cubicBezTo>
                    <a:pt x="18" y="16"/>
                    <a:pt x="23" y="20"/>
                    <a:pt x="28" y="23"/>
                  </a:cubicBezTo>
                  <a:cubicBezTo>
                    <a:pt x="33" y="26"/>
                    <a:pt x="38" y="28"/>
                    <a:pt x="44" y="31"/>
                  </a:cubicBezTo>
                  <a:cubicBezTo>
                    <a:pt x="50" y="33"/>
                    <a:pt x="55" y="35"/>
                    <a:pt x="61" y="38"/>
                  </a:cubicBezTo>
                  <a:cubicBezTo>
                    <a:pt x="55" y="37"/>
                    <a:pt x="49" y="36"/>
                    <a:pt x="43" y="34"/>
                  </a:cubicBezTo>
                  <a:cubicBezTo>
                    <a:pt x="37" y="32"/>
                    <a:pt x="31" y="30"/>
                    <a:pt x="25" y="27"/>
                  </a:cubicBezTo>
                  <a:cubicBezTo>
                    <a:pt x="20" y="24"/>
                    <a:pt x="15" y="20"/>
                    <a:pt x="11" y="15"/>
                  </a:cubicBezTo>
                  <a:cubicBezTo>
                    <a:pt x="6" y="11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10" name="Freeform 70">
              <a:extLst>
                <a:ext uri="{FF2B5EF4-FFF2-40B4-BE49-F238E27FC236}">
                  <a16:creationId xmlns:a16="http://schemas.microsoft.com/office/drawing/2014/main" id="{0BE2FFED-8A00-43D9-8781-4B1703FE7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1988" y="8658225"/>
              <a:ext cx="68263" cy="280988"/>
            </a:xfrm>
            <a:custGeom>
              <a:avLst/>
              <a:gdLst>
                <a:gd name="T0" fmla="*/ 0 w 24"/>
                <a:gd name="T1" fmla="*/ 97 h 97"/>
                <a:gd name="T2" fmla="*/ 8 w 24"/>
                <a:gd name="T3" fmla="*/ 74 h 97"/>
                <a:gd name="T4" fmla="*/ 15 w 24"/>
                <a:gd name="T5" fmla="*/ 49 h 97"/>
                <a:gd name="T6" fmla="*/ 20 w 24"/>
                <a:gd name="T7" fmla="*/ 25 h 97"/>
                <a:gd name="T8" fmla="*/ 22 w 24"/>
                <a:gd name="T9" fmla="*/ 0 h 97"/>
                <a:gd name="T10" fmla="*/ 23 w 24"/>
                <a:gd name="T11" fmla="*/ 25 h 97"/>
                <a:gd name="T12" fmla="*/ 20 w 24"/>
                <a:gd name="T13" fmla="*/ 51 h 97"/>
                <a:gd name="T14" fmla="*/ 12 w 24"/>
                <a:gd name="T15" fmla="*/ 75 h 97"/>
                <a:gd name="T16" fmla="*/ 0 w 24"/>
                <a:gd name="T1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97">
                  <a:moveTo>
                    <a:pt x="0" y="97"/>
                  </a:moveTo>
                  <a:cubicBezTo>
                    <a:pt x="3" y="89"/>
                    <a:pt x="6" y="82"/>
                    <a:pt x="8" y="74"/>
                  </a:cubicBezTo>
                  <a:cubicBezTo>
                    <a:pt x="11" y="66"/>
                    <a:pt x="13" y="58"/>
                    <a:pt x="15" y="49"/>
                  </a:cubicBezTo>
                  <a:cubicBezTo>
                    <a:pt x="17" y="41"/>
                    <a:pt x="18" y="33"/>
                    <a:pt x="20" y="25"/>
                  </a:cubicBezTo>
                  <a:cubicBezTo>
                    <a:pt x="21" y="17"/>
                    <a:pt x="22" y="8"/>
                    <a:pt x="22" y="0"/>
                  </a:cubicBezTo>
                  <a:cubicBezTo>
                    <a:pt x="24" y="8"/>
                    <a:pt x="24" y="17"/>
                    <a:pt x="23" y="25"/>
                  </a:cubicBezTo>
                  <a:cubicBezTo>
                    <a:pt x="23" y="34"/>
                    <a:pt x="21" y="42"/>
                    <a:pt x="20" y="51"/>
                  </a:cubicBezTo>
                  <a:cubicBezTo>
                    <a:pt x="18" y="59"/>
                    <a:pt x="15" y="67"/>
                    <a:pt x="12" y="75"/>
                  </a:cubicBezTo>
                  <a:cubicBezTo>
                    <a:pt x="9" y="83"/>
                    <a:pt x="5" y="90"/>
                    <a:pt x="0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11" name="Freeform 71">
              <a:extLst>
                <a:ext uri="{FF2B5EF4-FFF2-40B4-BE49-F238E27FC236}">
                  <a16:creationId xmlns:a16="http://schemas.microsoft.com/office/drawing/2014/main" id="{4777247C-ED47-44C6-B4A9-D9AD99BC9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0850" y="9059862"/>
              <a:ext cx="314325" cy="107950"/>
            </a:xfrm>
            <a:custGeom>
              <a:avLst/>
              <a:gdLst>
                <a:gd name="T0" fmla="*/ 109 w 109"/>
                <a:gd name="T1" fmla="*/ 37 h 37"/>
                <a:gd name="T2" fmla="*/ 80 w 109"/>
                <a:gd name="T3" fmla="*/ 35 h 37"/>
                <a:gd name="T4" fmla="*/ 52 w 109"/>
                <a:gd name="T5" fmla="*/ 27 h 37"/>
                <a:gd name="T6" fmla="*/ 25 w 109"/>
                <a:gd name="T7" fmla="*/ 15 h 37"/>
                <a:gd name="T8" fmla="*/ 0 w 109"/>
                <a:gd name="T9" fmla="*/ 0 h 37"/>
                <a:gd name="T10" fmla="*/ 26 w 109"/>
                <a:gd name="T11" fmla="*/ 12 h 37"/>
                <a:gd name="T12" fmla="*/ 53 w 109"/>
                <a:gd name="T13" fmla="*/ 23 h 37"/>
                <a:gd name="T14" fmla="*/ 81 w 109"/>
                <a:gd name="T15" fmla="*/ 31 h 37"/>
                <a:gd name="T16" fmla="*/ 109 w 109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37">
                  <a:moveTo>
                    <a:pt x="109" y="37"/>
                  </a:moveTo>
                  <a:cubicBezTo>
                    <a:pt x="99" y="37"/>
                    <a:pt x="89" y="36"/>
                    <a:pt x="80" y="35"/>
                  </a:cubicBezTo>
                  <a:cubicBezTo>
                    <a:pt x="70" y="33"/>
                    <a:pt x="61" y="30"/>
                    <a:pt x="52" y="27"/>
                  </a:cubicBezTo>
                  <a:cubicBezTo>
                    <a:pt x="42" y="24"/>
                    <a:pt x="33" y="20"/>
                    <a:pt x="25" y="15"/>
                  </a:cubicBezTo>
                  <a:cubicBezTo>
                    <a:pt x="16" y="11"/>
                    <a:pt x="8" y="6"/>
                    <a:pt x="0" y="0"/>
                  </a:cubicBezTo>
                  <a:cubicBezTo>
                    <a:pt x="9" y="4"/>
                    <a:pt x="18" y="8"/>
                    <a:pt x="26" y="12"/>
                  </a:cubicBezTo>
                  <a:cubicBezTo>
                    <a:pt x="35" y="16"/>
                    <a:pt x="44" y="20"/>
                    <a:pt x="53" y="23"/>
                  </a:cubicBezTo>
                  <a:cubicBezTo>
                    <a:pt x="62" y="26"/>
                    <a:pt x="71" y="29"/>
                    <a:pt x="81" y="31"/>
                  </a:cubicBezTo>
                  <a:cubicBezTo>
                    <a:pt x="90" y="33"/>
                    <a:pt x="99" y="36"/>
                    <a:pt x="10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12" name="Freeform 72">
              <a:extLst>
                <a:ext uri="{FF2B5EF4-FFF2-40B4-BE49-F238E27FC236}">
                  <a16:creationId xmlns:a16="http://schemas.microsoft.com/office/drawing/2014/main" id="{74269DA7-B163-4619-BDD8-741ABE6D9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1213" y="8904287"/>
              <a:ext cx="60325" cy="369888"/>
            </a:xfrm>
            <a:custGeom>
              <a:avLst/>
              <a:gdLst>
                <a:gd name="T0" fmla="*/ 0 w 21"/>
                <a:gd name="T1" fmla="*/ 128 h 128"/>
                <a:gd name="T2" fmla="*/ 9 w 21"/>
                <a:gd name="T3" fmla="*/ 97 h 128"/>
                <a:gd name="T4" fmla="*/ 14 w 21"/>
                <a:gd name="T5" fmla="*/ 65 h 128"/>
                <a:gd name="T6" fmla="*/ 17 w 21"/>
                <a:gd name="T7" fmla="*/ 33 h 128"/>
                <a:gd name="T8" fmla="*/ 19 w 21"/>
                <a:gd name="T9" fmla="*/ 0 h 128"/>
                <a:gd name="T10" fmla="*/ 21 w 21"/>
                <a:gd name="T11" fmla="*/ 33 h 128"/>
                <a:gd name="T12" fmla="*/ 19 w 21"/>
                <a:gd name="T13" fmla="*/ 65 h 128"/>
                <a:gd name="T14" fmla="*/ 12 w 21"/>
                <a:gd name="T15" fmla="*/ 98 h 128"/>
                <a:gd name="T16" fmla="*/ 0 w 21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8">
                  <a:moveTo>
                    <a:pt x="0" y="128"/>
                  </a:moveTo>
                  <a:cubicBezTo>
                    <a:pt x="4" y="118"/>
                    <a:pt x="6" y="107"/>
                    <a:pt x="9" y="97"/>
                  </a:cubicBezTo>
                  <a:cubicBezTo>
                    <a:pt x="11" y="86"/>
                    <a:pt x="13" y="76"/>
                    <a:pt x="14" y="65"/>
                  </a:cubicBezTo>
                  <a:cubicBezTo>
                    <a:pt x="15" y="54"/>
                    <a:pt x="16" y="43"/>
                    <a:pt x="17" y="33"/>
                  </a:cubicBezTo>
                  <a:cubicBezTo>
                    <a:pt x="18" y="22"/>
                    <a:pt x="19" y="11"/>
                    <a:pt x="19" y="0"/>
                  </a:cubicBezTo>
                  <a:cubicBezTo>
                    <a:pt x="21" y="11"/>
                    <a:pt x="21" y="22"/>
                    <a:pt x="21" y="33"/>
                  </a:cubicBezTo>
                  <a:cubicBezTo>
                    <a:pt x="21" y="44"/>
                    <a:pt x="20" y="55"/>
                    <a:pt x="19" y="65"/>
                  </a:cubicBezTo>
                  <a:cubicBezTo>
                    <a:pt x="17" y="76"/>
                    <a:pt x="15" y="87"/>
                    <a:pt x="12" y="98"/>
                  </a:cubicBezTo>
                  <a:cubicBezTo>
                    <a:pt x="9" y="108"/>
                    <a:pt x="5" y="119"/>
                    <a:pt x="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13" name="Freeform 73">
              <a:extLst>
                <a:ext uri="{FF2B5EF4-FFF2-40B4-BE49-F238E27FC236}">
                  <a16:creationId xmlns:a16="http://schemas.microsoft.com/office/drawing/2014/main" id="{E4F1781B-7BE7-49F9-9AD3-25FEB6F42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6425" y="9331325"/>
              <a:ext cx="268288" cy="87313"/>
            </a:xfrm>
            <a:custGeom>
              <a:avLst/>
              <a:gdLst>
                <a:gd name="T0" fmla="*/ 93 w 93"/>
                <a:gd name="T1" fmla="*/ 29 h 30"/>
                <a:gd name="T2" fmla="*/ 68 w 93"/>
                <a:gd name="T3" fmla="*/ 29 h 30"/>
                <a:gd name="T4" fmla="*/ 44 w 93"/>
                <a:gd name="T5" fmla="*/ 23 h 30"/>
                <a:gd name="T6" fmla="*/ 21 w 93"/>
                <a:gd name="T7" fmla="*/ 13 h 30"/>
                <a:gd name="T8" fmla="*/ 0 w 93"/>
                <a:gd name="T9" fmla="*/ 0 h 30"/>
                <a:gd name="T10" fmla="*/ 23 w 93"/>
                <a:gd name="T11" fmla="*/ 10 h 30"/>
                <a:gd name="T12" fmla="*/ 45 w 93"/>
                <a:gd name="T13" fmla="*/ 19 h 30"/>
                <a:gd name="T14" fmla="*/ 69 w 93"/>
                <a:gd name="T15" fmla="*/ 25 h 30"/>
                <a:gd name="T16" fmla="*/ 93 w 93"/>
                <a:gd name="T1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30">
                  <a:moveTo>
                    <a:pt x="93" y="29"/>
                  </a:moveTo>
                  <a:cubicBezTo>
                    <a:pt x="85" y="30"/>
                    <a:pt x="77" y="30"/>
                    <a:pt x="68" y="29"/>
                  </a:cubicBezTo>
                  <a:cubicBezTo>
                    <a:pt x="60" y="28"/>
                    <a:pt x="52" y="26"/>
                    <a:pt x="44" y="23"/>
                  </a:cubicBezTo>
                  <a:cubicBezTo>
                    <a:pt x="36" y="20"/>
                    <a:pt x="28" y="17"/>
                    <a:pt x="21" y="13"/>
                  </a:cubicBezTo>
                  <a:cubicBezTo>
                    <a:pt x="14" y="9"/>
                    <a:pt x="7" y="5"/>
                    <a:pt x="0" y="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0" y="13"/>
                    <a:pt x="38" y="16"/>
                    <a:pt x="45" y="19"/>
                  </a:cubicBezTo>
                  <a:cubicBezTo>
                    <a:pt x="53" y="21"/>
                    <a:pt x="61" y="24"/>
                    <a:pt x="69" y="25"/>
                  </a:cubicBezTo>
                  <a:cubicBezTo>
                    <a:pt x="77" y="27"/>
                    <a:pt x="85" y="28"/>
                    <a:pt x="93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14" name="Freeform 74">
              <a:extLst>
                <a:ext uri="{FF2B5EF4-FFF2-40B4-BE49-F238E27FC236}">
                  <a16:creationId xmlns:a16="http://schemas.microsoft.com/office/drawing/2014/main" id="{F2A101B9-A718-408E-AC8B-E7459C0DE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0525" y="9813925"/>
              <a:ext cx="998538" cy="560388"/>
            </a:xfrm>
            <a:custGeom>
              <a:avLst/>
              <a:gdLst>
                <a:gd name="T0" fmla="*/ 629 w 629"/>
                <a:gd name="T1" fmla="*/ 0 h 353"/>
                <a:gd name="T2" fmla="*/ 556 w 629"/>
                <a:gd name="T3" fmla="*/ 353 h 353"/>
                <a:gd name="T4" fmla="*/ 98 w 629"/>
                <a:gd name="T5" fmla="*/ 353 h 353"/>
                <a:gd name="T6" fmla="*/ 0 w 629"/>
                <a:gd name="T7" fmla="*/ 0 h 353"/>
                <a:gd name="T8" fmla="*/ 629 w 629"/>
                <a:gd name="T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353">
                  <a:moveTo>
                    <a:pt x="629" y="0"/>
                  </a:moveTo>
                  <a:lnTo>
                    <a:pt x="556" y="353"/>
                  </a:lnTo>
                  <a:lnTo>
                    <a:pt x="98" y="353"/>
                  </a:lnTo>
                  <a:lnTo>
                    <a:pt x="0" y="0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15" name="Freeform 75">
              <a:extLst>
                <a:ext uri="{FF2B5EF4-FFF2-40B4-BE49-F238E27FC236}">
                  <a16:creationId xmlns:a16="http://schemas.microsoft.com/office/drawing/2014/main" id="{0A6EDC18-2557-447F-8655-16593C760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6025" y="9813925"/>
              <a:ext cx="173038" cy="560388"/>
            </a:xfrm>
            <a:custGeom>
              <a:avLst/>
              <a:gdLst>
                <a:gd name="T0" fmla="*/ 109 w 109"/>
                <a:gd name="T1" fmla="*/ 0 h 353"/>
                <a:gd name="T2" fmla="*/ 36 w 109"/>
                <a:gd name="T3" fmla="*/ 353 h 353"/>
                <a:gd name="T4" fmla="*/ 0 w 109"/>
                <a:gd name="T5" fmla="*/ 353 h 353"/>
                <a:gd name="T6" fmla="*/ 72 w 109"/>
                <a:gd name="T7" fmla="*/ 0 h 353"/>
                <a:gd name="T8" fmla="*/ 109 w 109"/>
                <a:gd name="T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53">
                  <a:moveTo>
                    <a:pt x="109" y="0"/>
                  </a:moveTo>
                  <a:lnTo>
                    <a:pt x="36" y="353"/>
                  </a:lnTo>
                  <a:lnTo>
                    <a:pt x="0" y="353"/>
                  </a:lnTo>
                  <a:lnTo>
                    <a:pt x="72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31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</p:grpSp>
      <p:grpSp>
        <p:nvGrpSpPr>
          <p:cNvPr id="516" name="Group 219">
            <a:extLst>
              <a:ext uri="{FF2B5EF4-FFF2-40B4-BE49-F238E27FC236}">
                <a16:creationId xmlns:a16="http://schemas.microsoft.com/office/drawing/2014/main" id="{E1AC9C37-5AA4-4A0F-9BB7-EAF1046F9183}"/>
              </a:ext>
            </a:extLst>
          </p:cNvPr>
          <p:cNvGrpSpPr/>
          <p:nvPr/>
        </p:nvGrpSpPr>
        <p:grpSpPr>
          <a:xfrm>
            <a:off x="5910325" y="2920194"/>
            <a:ext cx="850591" cy="1554361"/>
            <a:chOff x="12493625" y="6662737"/>
            <a:chExt cx="2268538" cy="4144963"/>
          </a:xfrm>
        </p:grpSpPr>
        <p:sp>
          <p:nvSpPr>
            <p:cNvPr id="517" name="Freeform 76">
              <a:extLst>
                <a:ext uri="{FF2B5EF4-FFF2-40B4-BE49-F238E27FC236}">
                  <a16:creationId xmlns:a16="http://schemas.microsoft.com/office/drawing/2014/main" id="{F3AD0CED-A9ED-4E41-B713-D8A7D9C4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6625" y="8196262"/>
              <a:ext cx="1125538" cy="1403350"/>
            </a:xfrm>
            <a:custGeom>
              <a:avLst/>
              <a:gdLst>
                <a:gd name="T0" fmla="*/ 308 w 390"/>
                <a:gd name="T1" fmla="*/ 0 h 486"/>
                <a:gd name="T2" fmla="*/ 81 w 390"/>
                <a:gd name="T3" fmla="*/ 0 h 486"/>
                <a:gd name="T4" fmla="*/ 4 w 390"/>
                <a:gd name="T5" fmla="*/ 84 h 486"/>
                <a:gd name="T6" fmla="*/ 40 w 390"/>
                <a:gd name="T7" fmla="*/ 486 h 486"/>
                <a:gd name="T8" fmla="*/ 350 w 390"/>
                <a:gd name="T9" fmla="*/ 486 h 486"/>
                <a:gd name="T10" fmla="*/ 386 w 390"/>
                <a:gd name="T11" fmla="*/ 84 h 486"/>
                <a:gd name="T12" fmla="*/ 308 w 390"/>
                <a:gd name="T13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486">
                  <a:moveTo>
                    <a:pt x="308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5" y="0"/>
                    <a:pt x="0" y="39"/>
                    <a:pt x="4" y="84"/>
                  </a:cubicBezTo>
                  <a:cubicBezTo>
                    <a:pt x="40" y="486"/>
                    <a:pt x="40" y="486"/>
                    <a:pt x="40" y="486"/>
                  </a:cubicBezTo>
                  <a:cubicBezTo>
                    <a:pt x="350" y="486"/>
                    <a:pt x="350" y="486"/>
                    <a:pt x="350" y="486"/>
                  </a:cubicBezTo>
                  <a:cubicBezTo>
                    <a:pt x="386" y="84"/>
                    <a:pt x="386" y="84"/>
                    <a:pt x="386" y="84"/>
                  </a:cubicBezTo>
                  <a:cubicBezTo>
                    <a:pt x="390" y="39"/>
                    <a:pt x="354" y="0"/>
                    <a:pt x="308" y="0"/>
                  </a:cubicBezTo>
                  <a:close/>
                </a:path>
              </a:pathLst>
            </a:custGeom>
            <a:solidFill>
              <a:srgbClr val="4C3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18" name="Freeform 77">
              <a:extLst>
                <a:ext uri="{FF2B5EF4-FFF2-40B4-BE49-F238E27FC236}">
                  <a16:creationId xmlns:a16="http://schemas.microsoft.com/office/drawing/2014/main" id="{7FABBB2E-DCD6-4703-9D58-0DA5A4B28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2025" y="9690100"/>
              <a:ext cx="133350" cy="979488"/>
            </a:xfrm>
            <a:custGeom>
              <a:avLst/>
              <a:gdLst>
                <a:gd name="T0" fmla="*/ 0 w 84"/>
                <a:gd name="T1" fmla="*/ 2 h 617"/>
                <a:gd name="T2" fmla="*/ 0 w 84"/>
                <a:gd name="T3" fmla="*/ 617 h 617"/>
                <a:gd name="T4" fmla="*/ 29 w 84"/>
                <a:gd name="T5" fmla="*/ 617 h 617"/>
                <a:gd name="T6" fmla="*/ 84 w 84"/>
                <a:gd name="T7" fmla="*/ 0 h 617"/>
                <a:gd name="T8" fmla="*/ 0 w 84"/>
                <a:gd name="T9" fmla="*/ 2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17">
                  <a:moveTo>
                    <a:pt x="0" y="2"/>
                  </a:moveTo>
                  <a:lnTo>
                    <a:pt x="0" y="617"/>
                  </a:lnTo>
                  <a:lnTo>
                    <a:pt x="29" y="617"/>
                  </a:lnTo>
                  <a:lnTo>
                    <a:pt x="8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82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19" name="Freeform 78">
              <a:extLst>
                <a:ext uri="{FF2B5EF4-FFF2-40B4-BE49-F238E27FC236}">
                  <a16:creationId xmlns:a16="http://schemas.microsoft.com/office/drawing/2014/main" id="{E3FDCA52-B9BD-4A4D-B5B6-787EF351C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2025" y="9690100"/>
              <a:ext cx="133350" cy="979488"/>
            </a:xfrm>
            <a:custGeom>
              <a:avLst/>
              <a:gdLst>
                <a:gd name="T0" fmla="*/ 0 w 84"/>
                <a:gd name="T1" fmla="*/ 2 h 617"/>
                <a:gd name="T2" fmla="*/ 0 w 84"/>
                <a:gd name="T3" fmla="*/ 617 h 617"/>
                <a:gd name="T4" fmla="*/ 29 w 84"/>
                <a:gd name="T5" fmla="*/ 617 h 617"/>
                <a:gd name="T6" fmla="*/ 84 w 84"/>
                <a:gd name="T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617">
                  <a:moveTo>
                    <a:pt x="0" y="2"/>
                  </a:moveTo>
                  <a:lnTo>
                    <a:pt x="0" y="617"/>
                  </a:lnTo>
                  <a:lnTo>
                    <a:pt x="29" y="617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20" name="Freeform 79">
              <a:extLst>
                <a:ext uri="{FF2B5EF4-FFF2-40B4-BE49-F238E27FC236}">
                  <a16:creationId xmlns:a16="http://schemas.microsoft.com/office/drawing/2014/main" id="{41343E60-FDDC-4E0C-AC09-438B47D02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4525" y="9690100"/>
              <a:ext cx="133350" cy="979488"/>
            </a:xfrm>
            <a:custGeom>
              <a:avLst/>
              <a:gdLst>
                <a:gd name="T0" fmla="*/ 84 w 84"/>
                <a:gd name="T1" fmla="*/ 2 h 617"/>
                <a:gd name="T2" fmla="*/ 84 w 84"/>
                <a:gd name="T3" fmla="*/ 617 h 617"/>
                <a:gd name="T4" fmla="*/ 55 w 84"/>
                <a:gd name="T5" fmla="*/ 617 h 617"/>
                <a:gd name="T6" fmla="*/ 0 w 84"/>
                <a:gd name="T7" fmla="*/ 0 h 617"/>
                <a:gd name="T8" fmla="*/ 84 w 84"/>
                <a:gd name="T9" fmla="*/ 2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17">
                  <a:moveTo>
                    <a:pt x="84" y="2"/>
                  </a:moveTo>
                  <a:lnTo>
                    <a:pt x="84" y="617"/>
                  </a:lnTo>
                  <a:lnTo>
                    <a:pt x="55" y="617"/>
                  </a:lnTo>
                  <a:lnTo>
                    <a:pt x="0" y="0"/>
                  </a:lnTo>
                  <a:lnTo>
                    <a:pt x="84" y="2"/>
                  </a:lnTo>
                  <a:close/>
                </a:path>
              </a:pathLst>
            </a:custGeom>
            <a:solidFill>
              <a:srgbClr val="382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21" name="Freeform 80">
              <a:extLst>
                <a:ext uri="{FF2B5EF4-FFF2-40B4-BE49-F238E27FC236}">
                  <a16:creationId xmlns:a16="http://schemas.microsoft.com/office/drawing/2014/main" id="{B7902A5D-70B4-4B04-928C-EBA124F0B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4525" y="9690100"/>
              <a:ext cx="133350" cy="979488"/>
            </a:xfrm>
            <a:custGeom>
              <a:avLst/>
              <a:gdLst>
                <a:gd name="T0" fmla="*/ 84 w 84"/>
                <a:gd name="T1" fmla="*/ 2 h 617"/>
                <a:gd name="T2" fmla="*/ 84 w 84"/>
                <a:gd name="T3" fmla="*/ 617 h 617"/>
                <a:gd name="T4" fmla="*/ 55 w 84"/>
                <a:gd name="T5" fmla="*/ 617 h 617"/>
                <a:gd name="T6" fmla="*/ 0 w 84"/>
                <a:gd name="T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617">
                  <a:moveTo>
                    <a:pt x="84" y="2"/>
                  </a:moveTo>
                  <a:lnTo>
                    <a:pt x="84" y="617"/>
                  </a:lnTo>
                  <a:lnTo>
                    <a:pt x="55" y="6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22" name="Rectangle 81">
              <a:extLst>
                <a:ext uri="{FF2B5EF4-FFF2-40B4-BE49-F238E27FC236}">
                  <a16:creationId xmlns:a16="http://schemas.microsoft.com/office/drawing/2014/main" id="{0E434D5D-DD41-4479-AA56-5C52E6482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2025" y="9588500"/>
              <a:ext cx="1085850" cy="104775"/>
            </a:xfrm>
            <a:prstGeom prst="rect">
              <a:avLst/>
            </a:prstGeom>
            <a:solidFill>
              <a:srgbClr val="382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23" name="Freeform 82">
              <a:extLst>
                <a:ext uri="{FF2B5EF4-FFF2-40B4-BE49-F238E27FC236}">
                  <a16:creationId xmlns:a16="http://schemas.microsoft.com/office/drawing/2014/main" id="{68FC192B-F834-4588-BF8A-3BF0B388B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3650" y="8032750"/>
              <a:ext cx="123825" cy="96838"/>
            </a:xfrm>
            <a:custGeom>
              <a:avLst/>
              <a:gdLst>
                <a:gd name="T0" fmla="*/ 7 w 78"/>
                <a:gd name="T1" fmla="*/ 0 h 61"/>
                <a:gd name="T2" fmla="*/ 0 w 78"/>
                <a:gd name="T3" fmla="*/ 49 h 61"/>
                <a:gd name="T4" fmla="*/ 69 w 78"/>
                <a:gd name="T5" fmla="*/ 61 h 61"/>
                <a:gd name="T6" fmla="*/ 78 w 78"/>
                <a:gd name="T7" fmla="*/ 12 h 61"/>
                <a:gd name="T8" fmla="*/ 7 w 7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1">
                  <a:moveTo>
                    <a:pt x="7" y="0"/>
                  </a:moveTo>
                  <a:lnTo>
                    <a:pt x="0" y="49"/>
                  </a:lnTo>
                  <a:lnTo>
                    <a:pt x="69" y="61"/>
                  </a:lnTo>
                  <a:lnTo>
                    <a:pt x="78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24" name="Freeform 83">
              <a:extLst>
                <a:ext uri="{FF2B5EF4-FFF2-40B4-BE49-F238E27FC236}">
                  <a16:creationId xmlns:a16="http://schemas.microsoft.com/office/drawing/2014/main" id="{8F5C6FD1-48D8-4450-8F23-CA4B16E8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3625" y="7977187"/>
              <a:ext cx="247650" cy="144463"/>
            </a:xfrm>
            <a:custGeom>
              <a:avLst/>
              <a:gdLst>
                <a:gd name="T0" fmla="*/ 1 w 86"/>
                <a:gd name="T1" fmla="*/ 20 h 50"/>
                <a:gd name="T2" fmla="*/ 1 w 86"/>
                <a:gd name="T3" fmla="*/ 20 h 50"/>
                <a:gd name="T4" fmla="*/ 7 w 86"/>
                <a:gd name="T5" fmla="*/ 29 h 50"/>
                <a:gd name="T6" fmla="*/ 71 w 86"/>
                <a:gd name="T7" fmla="*/ 49 h 50"/>
                <a:gd name="T8" fmla="*/ 80 w 86"/>
                <a:gd name="T9" fmla="*/ 45 h 50"/>
                <a:gd name="T10" fmla="*/ 84 w 86"/>
                <a:gd name="T11" fmla="*/ 31 h 50"/>
                <a:gd name="T12" fmla="*/ 73 w 86"/>
                <a:gd name="T13" fmla="*/ 13 h 50"/>
                <a:gd name="T14" fmla="*/ 50 w 86"/>
                <a:gd name="T15" fmla="*/ 5 h 50"/>
                <a:gd name="T16" fmla="*/ 1 w 86"/>
                <a:gd name="T17" fmla="*/ 2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5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24"/>
                    <a:pt x="2" y="28"/>
                    <a:pt x="7" y="2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50"/>
                    <a:pt x="79" y="48"/>
                    <a:pt x="80" y="45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24"/>
                    <a:pt x="81" y="16"/>
                    <a:pt x="73" y="1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33" y="0"/>
                    <a:pt x="6" y="6"/>
                    <a:pt x="1" y="20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25" name="Freeform 84">
              <a:extLst>
                <a:ext uri="{FF2B5EF4-FFF2-40B4-BE49-F238E27FC236}">
                  <a16:creationId xmlns:a16="http://schemas.microsoft.com/office/drawing/2014/main" id="{EE9D3E7C-8263-4803-B78C-CE89C9238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9200" y="7962900"/>
              <a:ext cx="87313" cy="123825"/>
            </a:xfrm>
            <a:custGeom>
              <a:avLst/>
              <a:gdLst>
                <a:gd name="T0" fmla="*/ 13 w 30"/>
                <a:gd name="T1" fmla="*/ 43 h 43"/>
                <a:gd name="T2" fmla="*/ 30 w 30"/>
                <a:gd name="T3" fmla="*/ 37 h 43"/>
                <a:gd name="T4" fmla="*/ 17 w 30"/>
                <a:gd name="T5" fmla="*/ 3 h 43"/>
                <a:gd name="T6" fmla="*/ 12 w 30"/>
                <a:gd name="T7" fmla="*/ 0 h 43"/>
                <a:gd name="T8" fmla="*/ 3 w 30"/>
                <a:gd name="T9" fmla="*/ 4 h 43"/>
                <a:gd name="T10" fmla="*/ 1 w 30"/>
                <a:gd name="T11" fmla="*/ 9 h 43"/>
                <a:gd name="T12" fmla="*/ 13 w 3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3">
                  <a:moveTo>
                    <a:pt x="13" y="43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7"/>
                    <a:pt x="1" y="9"/>
                  </a:cubicBezTo>
                  <a:lnTo>
                    <a:pt x="13" y="43"/>
                  </a:ln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26" name="Freeform 85">
              <a:extLst>
                <a:ext uri="{FF2B5EF4-FFF2-40B4-BE49-F238E27FC236}">
                  <a16:creationId xmlns:a16="http://schemas.microsoft.com/office/drawing/2014/main" id="{0F3B98B6-EC00-4054-8699-2DCE11068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5188" y="8982075"/>
              <a:ext cx="339725" cy="1597025"/>
            </a:xfrm>
            <a:custGeom>
              <a:avLst/>
              <a:gdLst>
                <a:gd name="T0" fmla="*/ 105 w 118"/>
                <a:gd name="T1" fmla="*/ 0 h 553"/>
                <a:gd name="T2" fmla="*/ 51 w 118"/>
                <a:gd name="T3" fmla="*/ 249 h 553"/>
                <a:gd name="T4" fmla="*/ 11 w 118"/>
                <a:gd name="T5" fmla="*/ 553 h 553"/>
                <a:gd name="T6" fmla="*/ 0 w 118"/>
                <a:gd name="T7" fmla="*/ 544 h 553"/>
                <a:gd name="T8" fmla="*/ 32 w 118"/>
                <a:gd name="T9" fmla="*/ 83 h 553"/>
                <a:gd name="T10" fmla="*/ 105 w 118"/>
                <a:gd name="T11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553">
                  <a:moveTo>
                    <a:pt x="105" y="0"/>
                  </a:moveTo>
                  <a:cubicBezTo>
                    <a:pt x="118" y="76"/>
                    <a:pt x="72" y="167"/>
                    <a:pt x="51" y="249"/>
                  </a:cubicBezTo>
                  <a:cubicBezTo>
                    <a:pt x="44" y="323"/>
                    <a:pt x="17" y="542"/>
                    <a:pt x="11" y="553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32" y="83"/>
                    <a:pt x="32" y="83"/>
                    <a:pt x="32" y="83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A5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27" name="Freeform 86">
              <a:extLst>
                <a:ext uri="{FF2B5EF4-FFF2-40B4-BE49-F238E27FC236}">
                  <a16:creationId xmlns:a16="http://schemas.microsoft.com/office/drawing/2014/main" id="{732712EA-3821-4071-BCAD-4BCD16E4C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8263" y="7442200"/>
              <a:ext cx="977900" cy="711200"/>
            </a:xfrm>
            <a:custGeom>
              <a:avLst/>
              <a:gdLst>
                <a:gd name="T0" fmla="*/ 260 w 339"/>
                <a:gd name="T1" fmla="*/ 0 h 246"/>
                <a:gd name="T2" fmla="*/ 200 w 339"/>
                <a:gd name="T3" fmla="*/ 165 h 246"/>
                <a:gd name="T4" fmla="*/ 0 w 339"/>
                <a:gd name="T5" fmla="*/ 205 h 246"/>
                <a:gd name="T6" fmla="*/ 0 w 339"/>
                <a:gd name="T7" fmla="*/ 240 h 246"/>
                <a:gd name="T8" fmla="*/ 276 w 339"/>
                <a:gd name="T9" fmla="*/ 228 h 246"/>
                <a:gd name="T10" fmla="*/ 339 w 339"/>
                <a:gd name="T11" fmla="*/ 13 h 246"/>
                <a:gd name="T12" fmla="*/ 260 w 339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246">
                  <a:moveTo>
                    <a:pt x="260" y="0"/>
                  </a:moveTo>
                  <a:cubicBezTo>
                    <a:pt x="227" y="50"/>
                    <a:pt x="207" y="105"/>
                    <a:pt x="200" y="165"/>
                  </a:cubicBezTo>
                  <a:cubicBezTo>
                    <a:pt x="122" y="186"/>
                    <a:pt x="57" y="198"/>
                    <a:pt x="0" y="205"/>
                  </a:cubicBezTo>
                  <a:cubicBezTo>
                    <a:pt x="3" y="216"/>
                    <a:pt x="3" y="227"/>
                    <a:pt x="0" y="240"/>
                  </a:cubicBezTo>
                  <a:cubicBezTo>
                    <a:pt x="107" y="246"/>
                    <a:pt x="203" y="245"/>
                    <a:pt x="276" y="228"/>
                  </a:cubicBezTo>
                  <a:cubicBezTo>
                    <a:pt x="339" y="13"/>
                    <a:pt x="339" y="13"/>
                    <a:pt x="339" y="13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28" name="Freeform 87">
              <a:extLst>
                <a:ext uri="{FF2B5EF4-FFF2-40B4-BE49-F238E27FC236}">
                  <a16:creationId xmlns:a16="http://schemas.microsoft.com/office/drawing/2014/main" id="{660F168F-121E-4538-BD33-D681F9377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6838" y="10304462"/>
              <a:ext cx="85725" cy="315913"/>
            </a:xfrm>
            <a:custGeom>
              <a:avLst/>
              <a:gdLst>
                <a:gd name="T0" fmla="*/ 54 w 54"/>
                <a:gd name="T1" fmla="*/ 197 h 199"/>
                <a:gd name="T2" fmla="*/ 13 w 54"/>
                <a:gd name="T3" fmla="*/ 199 h 199"/>
                <a:gd name="T4" fmla="*/ 0 w 54"/>
                <a:gd name="T5" fmla="*/ 2 h 199"/>
                <a:gd name="T6" fmla="*/ 42 w 54"/>
                <a:gd name="T7" fmla="*/ 0 h 199"/>
                <a:gd name="T8" fmla="*/ 54 w 54"/>
                <a:gd name="T9" fmla="*/ 19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99">
                  <a:moveTo>
                    <a:pt x="54" y="197"/>
                  </a:moveTo>
                  <a:lnTo>
                    <a:pt x="13" y="199"/>
                  </a:lnTo>
                  <a:lnTo>
                    <a:pt x="0" y="2"/>
                  </a:lnTo>
                  <a:lnTo>
                    <a:pt x="42" y="0"/>
                  </a:lnTo>
                  <a:lnTo>
                    <a:pt x="54" y="197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29" name="Freeform 88">
              <a:extLst>
                <a:ext uri="{FF2B5EF4-FFF2-40B4-BE49-F238E27FC236}">
                  <a16:creationId xmlns:a16="http://schemas.microsoft.com/office/drawing/2014/main" id="{698496D4-E73A-4F1D-83C8-41BE45B7B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8513" y="10366375"/>
              <a:ext cx="82550" cy="314325"/>
            </a:xfrm>
            <a:custGeom>
              <a:avLst/>
              <a:gdLst>
                <a:gd name="T0" fmla="*/ 52 w 52"/>
                <a:gd name="T1" fmla="*/ 196 h 198"/>
                <a:gd name="T2" fmla="*/ 11 w 52"/>
                <a:gd name="T3" fmla="*/ 198 h 198"/>
                <a:gd name="T4" fmla="*/ 0 w 52"/>
                <a:gd name="T5" fmla="*/ 1 h 198"/>
                <a:gd name="T6" fmla="*/ 40 w 52"/>
                <a:gd name="T7" fmla="*/ 0 h 198"/>
                <a:gd name="T8" fmla="*/ 52 w 52"/>
                <a:gd name="T9" fmla="*/ 19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98">
                  <a:moveTo>
                    <a:pt x="52" y="196"/>
                  </a:moveTo>
                  <a:lnTo>
                    <a:pt x="11" y="198"/>
                  </a:lnTo>
                  <a:lnTo>
                    <a:pt x="0" y="1"/>
                  </a:lnTo>
                  <a:lnTo>
                    <a:pt x="40" y="0"/>
                  </a:lnTo>
                  <a:lnTo>
                    <a:pt x="52" y="196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30" name="Freeform 89">
              <a:extLst>
                <a:ext uri="{FF2B5EF4-FFF2-40B4-BE49-F238E27FC236}">
                  <a16:creationId xmlns:a16="http://schemas.microsoft.com/office/drawing/2014/main" id="{8C0E89DA-28C0-4D20-B8F5-486CDDEF6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3088" y="10637837"/>
              <a:ext cx="369888" cy="169863"/>
            </a:xfrm>
            <a:custGeom>
              <a:avLst/>
              <a:gdLst>
                <a:gd name="T0" fmla="*/ 16 w 128"/>
                <a:gd name="T1" fmla="*/ 56 h 59"/>
                <a:gd name="T2" fmla="*/ 100 w 128"/>
                <a:gd name="T3" fmla="*/ 48 h 59"/>
                <a:gd name="T4" fmla="*/ 103 w 128"/>
                <a:gd name="T5" fmla="*/ 48 h 59"/>
                <a:gd name="T6" fmla="*/ 107 w 128"/>
                <a:gd name="T7" fmla="*/ 47 h 59"/>
                <a:gd name="T8" fmla="*/ 126 w 128"/>
                <a:gd name="T9" fmla="*/ 23 h 59"/>
                <a:gd name="T10" fmla="*/ 125 w 128"/>
                <a:gd name="T11" fmla="*/ 11 h 59"/>
                <a:gd name="T12" fmla="*/ 110 w 128"/>
                <a:gd name="T13" fmla="*/ 3 h 59"/>
                <a:gd name="T14" fmla="*/ 75 w 128"/>
                <a:gd name="T15" fmla="*/ 3 h 59"/>
                <a:gd name="T16" fmla="*/ 63 w 128"/>
                <a:gd name="T17" fmla="*/ 8 h 59"/>
                <a:gd name="T18" fmla="*/ 11 w 128"/>
                <a:gd name="T19" fmla="*/ 34 h 59"/>
                <a:gd name="T20" fmla="*/ 3 w 128"/>
                <a:gd name="T21" fmla="*/ 40 h 59"/>
                <a:gd name="T22" fmla="*/ 2 w 128"/>
                <a:gd name="T23" fmla="*/ 44 h 59"/>
                <a:gd name="T24" fmla="*/ 16 w 128"/>
                <a:gd name="T25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59">
                  <a:moveTo>
                    <a:pt x="16" y="56"/>
                  </a:moveTo>
                  <a:cubicBezTo>
                    <a:pt x="41" y="46"/>
                    <a:pt x="70" y="44"/>
                    <a:pt x="100" y="48"/>
                  </a:cubicBezTo>
                  <a:cubicBezTo>
                    <a:pt x="101" y="48"/>
                    <a:pt x="102" y="48"/>
                    <a:pt x="103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19" y="46"/>
                    <a:pt x="128" y="35"/>
                    <a:pt x="126" y="23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4" y="4"/>
                    <a:pt x="117" y="0"/>
                    <a:pt x="110" y="3"/>
                  </a:cubicBezTo>
                  <a:cubicBezTo>
                    <a:pt x="100" y="7"/>
                    <a:pt x="88" y="7"/>
                    <a:pt x="75" y="3"/>
                  </a:cubicBezTo>
                  <a:cubicBezTo>
                    <a:pt x="70" y="2"/>
                    <a:pt x="65" y="4"/>
                    <a:pt x="63" y="8"/>
                  </a:cubicBezTo>
                  <a:cubicBezTo>
                    <a:pt x="55" y="24"/>
                    <a:pt x="34" y="30"/>
                    <a:pt x="11" y="34"/>
                  </a:cubicBezTo>
                  <a:cubicBezTo>
                    <a:pt x="8" y="35"/>
                    <a:pt x="5" y="37"/>
                    <a:pt x="3" y="40"/>
                  </a:cubicBezTo>
                  <a:cubicBezTo>
                    <a:pt x="3" y="41"/>
                    <a:pt x="2" y="43"/>
                    <a:pt x="2" y="44"/>
                  </a:cubicBezTo>
                  <a:cubicBezTo>
                    <a:pt x="0" y="52"/>
                    <a:pt x="8" y="59"/>
                    <a:pt x="16" y="56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31" name="Freeform 90">
              <a:extLst>
                <a:ext uri="{FF2B5EF4-FFF2-40B4-BE49-F238E27FC236}">
                  <a16:creationId xmlns:a16="http://schemas.microsoft.com/office/drawing/2014/main" id="{A8663DAE-A739-47D5-926E-D04584CE8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2950" y="8601075"/>
              <a:ext cx="846138" cy="1978025"/>
            </a:xfrm>
            <a:custGeom>
              <a:avLst/>
              <a:gdLst>
                <a:gd name="T0" fmla="*/ 282 w 293"/>
                <a:gd name="T1" fmla="*/ 10 h 685"/>
                <a:gd name="T2" fmla="*/ 147 w 293"/>
                <a:gd name="T3" fmla="*/ 29 h 685"/>
                <a:gd name="T4" fmla="*/ 147 w 293"/>
                <a:gd name="T5" fmla="*/ 29 h 685"/>
                <a:gd name="T6" fmla="*/ 25 w 293"/>
                <a:gd name="T7" fmla="*/ 0 h 685"/>
                <a:gd name="T8" fmla="*/ 0 w 293"/>
                <a:gd name="T9" fmla="*/ 389 h 685"/>
                <a:gd name="T10" fmla="*/ 11 w 293"/>
                <a:gd name="T11" fmla="*/ 685 h 685"/>
                <a:gd name="T12" fmla="*/ 53 w 293"/>
                <a:gd name="T13" fmla="*/ 685 h 685"/>
                <a:gd name="T14" fmla="*/ 76 w 293"/>
                <a:gd name="T15" fmla="*/ 379 h 685"/>
                <a:gd name="T16" fmla="*/ 147 w 293"/>
                <a:gd name="T17" fmla="*/ 132 h 685"/>
                <a:gd name="T18" fmla="*/ 154 w 293"/>
                <a:gd name="T19" fmla="*/ 354 h 685"/>
                <a:gd name="T20" fmla="*/ 206 w 293"/>
                <a:gd name="T21" fmla="*/ 659 h 685"/>
                <a:gd name="T22" fmla="*/ 259 w 293"/>
                <a:gd name="T23" fmla="*/ 659 h 685"/>
                <a:gd name="T24" fmla="*/ 249 w 293"/>
                <a:gd name="T25" fmla="*/ 326 h 685"/>
                <a:gd name="T26" fmla="*/ 282 w 293"/>
                <a:gd name="T27" fmla="*/ 1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3" h="685">
                  <a:moveTo>
                    <a:pt x="282" y="10"/>
                  </a:moveTo>
                  <a:cubicBezTo>
                    <a:pt x="147" y="29"/>
                    <a:pt x="147" y="29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11" y="685"/>
                    <a:pt x="11" y="685"/>
                    <a:pt x="11" y="685"/>
                  </a:cubicBezTo>
                  <a:cubicBezTo>
                    <a:pt x="53" y="685"/>
                    <a:pt x="53" y="685"/>
                    <a:pt x="53" y="685"/>
                  </a:cubicBezTo>
                  <a:cubicBezTo>
                    <a:pt x="67" y="566"/>
                    <a:pt x="78" y="453"/>
                    <a:pt x="76" y="379"/>
                  </a:cubicBezTo>
                  <a:cubicBezTo>
                    <a:pt x="100" y="277"/>
                    <a:pt x="133" y="187"/>
                    <a:pt x="147" y="132"/>
                  </a:cubicBezTo>
                  <a:cubicBezTo>
                    <a:pt x="154" y="354"/>
                    <a:pt x="154" y="354"/>
                    <a:pt x="154" y="354"/>
                  </a:cubicBezTo>
                  <a:cubicBezTo>
                    <a:pt x="206" y="659"/>
                    <a:pt x="206" y="659"/>
                    <a:pt x="206" y="659"/>
                  </a:cubicBezTo>
                  <a:cubicBezTo>
                    <a:pt x="259" y="659"/>
                    <a:pt x="259" y="659"/>
                    <a:pt x="259" y="659"/>
                  </a:cubicBezTo>
                  <a:cubicBezTo>
                    <a:pt x="262" y="517"/>
                    <a:pt x="264" y="392"/>
                    <a:pt x="249" y="326"/>
                  </a:cubicBezTo>
                  <a:cubicBezTo>
                    <a:pt x="280" y="188"/>
                    <a:pt x="293" y="74"/>
                    <a:pt x="282" y="10"/>
                  </a:cubicBezTo>
                  <a:close/>
                </a:path>
              </a:pathLst>
            </a:custGeom>
            <a:solidFill>
              <a:srgbClr val="F47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32" name="Freeform 91">
              <a:extLst>
                <a:ext uri="{FF2B5EF4-FFF2-40B4-BE49-F238E27FC236}">
                  <a16:creationId xmlns:a16="http://schemas.microsoft.com/office/drawing/2014/main" id="{2CFA5A0F-1646-43B9-B9AC-60382BD28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4050" y="7243762"/>
              <a:ext cx="1090613" cy="1473200"/>
            </a:xfrm>
            <a:custGeom>
              <a:avLst/>
              <a:gdLst>
                <a:gd name="T0" fmla="*/ 366 w 378"/>
                <a:gd name="T1" fmla="*/ 274 h 510"/>
                <a:gd name="T2" fmla="*/ 326 w 378"/>
                <a:gd name="T3" fmla="*/ 420 h 510"/>
                <a:gd name="T4" fmla="*/ 326 w 378"/>
                <a:gd name="T5" fmla="*/ 420 h 510"/>
                <a:gd name="T6" fmla="*/ 313 w 378"/>
                <a:gd name="T7" fmla="*/ 480 h 510"/>
                <a:gd name="T8" fmla="*/ 57 w 378"/>
                <a:gd name="T9" fmla="*/ 471 h 510"/>
                <a:gd name="T10" fmla="*/ 52 w 378"/>
                <a:gd name="T11" fmla="*/ 82 h 510"/>
                <a:gd name="T12" fmla="*/ 74 w 378"/>
                <a:gd name="T13" fmla="*/ 47 h 510"/>
                <a:gd name="T14" fmla="*/ 137 w 378"/>
                <a:gd name="T15" fmla="*/ 11 h 510"/>
                <a:gd name="T16" fmla="*/ 161 w 378"/>
                <a:gd name="T17" fmla="*/ 4 h 510"/>
                <a:gd name="T18" fmla="*/ 226 w 378"/>
                <a:gd name="T19" fmla="*/ 4 h 510"/>
                <a:gd name="T20" fmla="*/ 254 w 378"/>
                <a:gd name="T21" fmla="*/ 11 h 510"/>
                <a:gd name="T22" fmla="*/ 321 w 378"/>
                <a:gd name="T23" fmla="*/ 42 h 510"/>
                <a:gd name="T24" fmla="*/ 362 w 378"/>
                <a:gd name="T25" fmla="*/ 92 h 510"/>
                <a:gd name="T26" fmla="*/ 364 w 378"/>
                <a:gd name="T27" fmla="*/ 100 h 510"/>
                <a:gd name="T28" fmla="*/ 366 w 378"/>
                <a:gd name="T29" fmla="*/ 274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8" h="510">
                  <a:moveTo>
                    <a:pt x="366" y="274"/>
                  </a:moveTo>
                  <a:cubicBezTo>
                    <a:pt x="360" y="325"/>
                    <a:pt x="340" y="378"/>
                    <a:pt x="326" y="420"/>
                  </a:cubicBezTo>
                  <a:cubicBezTo>
                    <a:pt x="326" y="420"/>
                    <a:pt x="326" y="420"/>
                    <a:pt x="326" y="420"/>
                  </a:cubicBezTo>
                  <a:cubicBezTo>
                    <a:pt x="317" y="446"/>
                    <a:pt x="311" y="467"/>
                    <a:pt x="313" y="480"/>
                  </a:cubicBezTo>
                  <a:cubicBezTo>
                    <a:pt x="216" y="504"/>
                    <a:pt x="127" y="510"/>
                    <a:pt x="57" y="471"/>
                  </a:cubicBezTo>
                  <a:cubicBezTo>
                    <a:pt x="0" y="378"/>
                    <a:pt x="16" y="253"/>
                    <a:pt x="52" y="82"/>
                  </a:cubicBezTo>
                  <a:cubicBezTo>
                    <a:pt x="55" y="68"/>
                    <a:pt x="63" y="56"/>
                    <a:pt x="74" y="47"/>
                  </a:cubicBezTo>
                  <a:cubicBezTo>
                    <a:pt x="95" y="30"/>
                    <a:pt x="116" y="18"/>
                    <a:pt x="137" y="11"/>
                  </a:cubicBezTo>
                  <a:cubicBezTo>
                    <a:pt x="145" y="8"/>
                    <a:pt x="153" y="6"/>
                    <a:pt x="161" y="4"/>
                  </a:cubicBezTo>
                  <a:cubicBezTo>
                    <a:pt x="183" y="0"/>
                    <a:pt x="204" y="0"/>
                    <a:pt x="226" y="4"/>
                  </a:cubicBezTo>
                  <a:cubicBezTo>
                    <a:pt x="235" y="6"/>
                    <a:pt x="244" y="8"/>
                    <a:pt x="254" y="11"/>
                  </a:cubicBezTo>
                  <a:cubicBezTo>
                    <a:pt x="276" y="18"/>
                    <a:pt x="298" y="28"/>
                    <a:pt x="321" y="42"/>
                  </a:cubicBezTo>
                  <a:cubicBezTo>
                    <a:pt x="340" y="53"/>
                    <a:pt x="354" y="71"/>
                    <a:pt x="362" y="92"/>
                  </a:cubicBezTo>
                  <a:cubicBezTo>
                    <a:pt x="363" y="95"/>
                    <a:pt x="363" y="97"/>
                    <a:pt x="364" y="100"/>
                  </a:cubicBezTo>
                  <a:cubicBezTo>
                    <a:pt x="378" y="152"/>
                    <a:pt x="375" y="198"/>
                    <a:pt x="366" y="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33" name="Freeform 92">
              <a:extLst>
                <a:ext uri="{FF2B5EF4-FFF2-40B4-BE49-F238E27FC236}">
                  <a16:creationId xmlns:a16="http://schemas.microsoft.com/office/drawing/2014/main" id="{0ABF5A4A-37BD-4C87-8F0D-582560BC0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10575925"/>
              <a:ext cx="258763" cy="211138"/>
            </a:xfrm>
            <a:custGeom>
              <a:avLst/>
              <a:gdLst>
                <a:gd name="T0" fmla="*/ 16 w 90"/>
                <a:gd name="T1" fmla="*/ 71 h 73"/>
                <a:gd name="T2" fmla="*/ 68 w 90"/>
                <a:gd name="T3" fmla="*/ 50 h 73"/>
                <a:gd name="T4" fmla="*/ 71 w 90"/>
                <a:gd name="T5" fmla="*/ 50 h 73"/>
                <a:gd name="T6" fmla="*/ 75 w 90"/>
                <a:gd name="T7" fmla="*/ 49 h 73"/>
                <a:gd name="T8" fmla="*/ 88 w 90"/>
                <a:gd name="T9" fmla="*/ 23 h 73"/>
                <a:gd name="T10" fmla="*/ 87 w 90"/>
                <a:gd name="T11" fmla="*/ 11 h 73"/>
                <a:gd name="T12" fmla="*/ 72 w 90"/>
                <a:gd name="T13" fmla="*/ 3 h 73"/>
                <a:gd name="T14" fmla="*/ 50 w 90"/>
                <a:gd name="T15" fmla="*/ 11 h 73"/>
                <a:gd name="T16" fmla="*/ 39 w 90"/>
                <a:gd name="T17" fmla="*/ 16 h 73"/>
                <a:gd name="T18" fmla="*/ 11 w 90"/>
                <a:gd name="T19" fmla="*/ 50 h 73"/>
                <a:gd name="T20" fmla="*/ 4 w 90"/>
                <a:gd name="T21" fmla="*/ 55 h 73"/>
                <a:gd name="T22" fmla="*/ 2 w 90"/>
                <a:gd name="T23" fmla="*/ 59 h 73"/>
                <a:gd name="T24" fmla="*/ 16 w 90"/>
                <a:gd name="T25" fmla="*/ 7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73">
                  <a:moveTo>
                    <a:pt x="16" y="71"/>
                  </a:moveTo>
                  <a:cubicBezTo>
                    <a:pt x="48" y="66"/>
                    <a:pt x="40" y="53"/>
                    <a:pt x="68" y="50"/>
                  </a:cubicBezTo>
                  <a:cubicBezTo>
                    <a:pt x="69" y="50"/>
                    <a:pt x="70" y="50"/>
                    <a:pt x="71" y="50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87" y="48"/>
                    <a:pt x="90" y="35"/>
                    <a:pt x="88" y="23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4"/>
                    <a:pt x="79" y="0"/>
                    <a:pt x="72" y="3"/>
                  </a:cubicBezTo>
                  <a:cubicBezTo>
                    <a:pt x="62" y="7"/>
                    <a:pt x="64" y="14"/>
                    <a:pt x="50" y="11"/>
                  </a:cubicBezTo>
                  <a:cubicBezTo>
                    <a:pt x="45" y="10"/>
                    <a:pt x="41" y="12"/>
                    <a:pt x="39" y="16"/>
                  </a:cubicBezTo>
                  <a:cubicBezTo>
                    <a:pt x="30" y="31"/>
                    <a:pt x="29" y="38"/>
                    <a:pt x="11" y="50"/>
                  </a:cubicBezTo>
                  <a:cubicBezTo>
                    <a:pt x="8" y="51"/>
                    <a:pt x="5" y="52"/>
                    <a:pt x="4" y="55"/>
                  </a:cubicBezTo>
                  <a:cubicBezTo>
                    <a:pt x="3" y="57"/>
                    <a:pt x="2" y="58"/>
                    <a:pt x="2" y="59"/>
                  </a:cubicBezTo>
                  <a:cubicBezTo>
                    <a:pt x="0" y="68"/>
                    <a:pt x="8" y="73"/>
                    <a:pt x="16" y="71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34" name="Freeform 93">
              <a:extLst>
                <a:ext uri="{FF2B5EF4-FFF2-40B4-BE49-F238E27FC236}">
                  <a16:creationId xmlns:a16="http://schemas.microsoft.com/office/drawing/2014/main" id="{213255E0-BDB8-4B1C-AD17-4B64BA85A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6488" y="7243762"/>
              <a:ext cx="214313" cy="106363"/>
            </a:xfrm>
            <a:custGeom>
              <a:avLst/>
              <a:gdLst>
                <a:gd name="T0" fmla="*/ 74 w 74"/>
                <a:gd name="T1" fmla="*/ 15 h 37"/>
                <a:gd name="T2" fmla="*/ 37 w 74"/>
                <a:gd name="T3" fmla="*/ 37 h 37"/>
                <a:gd name="T4" fmla="*/ 0 w 74"/>
                <a:gd name="T5" fmla="*/ 15 h 37"/>
                <a:gd name="T6" fmla="*/ 4 w 74"/>
                <a:gd name="T7" fmla="*/ 4 h 37"/>
                <a:gd name="T8" fmla="*/ 69 w 74"/>
                <a:gd name="T9" fmla="*/ 4 h 37"/>
                <a:gd name="T10" fmla="*/ 74 w 74"/>
                <a:gd name="T11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37">
                  <a:moveTo>
                    <a:pt x="74" y="15"/>
                  </a:moveTo>
                  <a:cubicBezTo>
                    <a:pt x="74" y="27"/>
                    <a:pt x="57" y="37"/>
                    <a:pt x="37" y="37"/>
                  </a:cubicBezTo>
                  <a:cubicBezTo>
                    <a:pt x="16" y="37"/>
                    <a:pt x="0" y="27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26" y="0"/>
                    <a:pt x="47" y="0"/>
                    <a:pt x="69" y="4"/>
                  </a:cubicBezTo>
                  <a:cubicBezTo>
                    <a:pt x="72" y="7"/>
                    <a:pt x="74" y="11"/>
                    <a:pt x="74" y="15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35" name="Rectangle 94">
              <a:extLst>
                <a:ext uri="{FF2B5EF4-FFF2-40B4-BE49-F238E27FC236}">
                  <a16:creationId xmlns:a16="http://schemas.microsoft.com/office/drawing/2014/main" id="{7177895E-1C23-4E72-BEA5-7ECF2B1F2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4588" y="7070725"/>
              <a:ext cx="127000" cy="204788"/>
            </a:xfrm>
            <a:prstGeom prst="rect">
              <a:avLst/>
            </a:pr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36" name="Freeform 95">
              <a:extLst>
                <a:ext uri="{FF2B5EF4-FFF2-40B4-BE49-F238E27FC236}">
                  <a16:creationId xmlns:a16="http://schemas.microsoft.com/office/drawing/2014/main" id="{911F272B-2C12-4A59-92C7-1146100EB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4588" y="7124700"/>
              <a:ext cx="103188" cy="55563"/>
            </a:xfrm>
            <a:custGeom>
              <a:avLst/>
              <a:gdLst>
                <a:gd name="T0" fmla="*/ 0 w 36"/>
                <a:gd name="T1" fmla="*/ 6 h 19"/>
                <a:gd name="T2" fmla="*/ 0 w 36"/>
                <a:gd name="T3" fmla="*/ 19 h 19"/>
                <a:gd name="T4" fmla="*/ 36 w 36"/>
                <a:gd name="T5" fmla="*/ 4 h 19"/>
                <a:gd name="T6" fmla="*/ 5 w 36"/>
                <a:gd name="T7" fmla="*/ 0 h 19"/>
                <a:gd name="T8" fmla="*/ 0 w 36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0" y="6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26" y="15"/>
                    <a:pt x="36" y="4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CEA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37" name="Freeform 96">
              <a:extLst>
                <a:ext uri="{FF2B5EF4-FFF2-40B4-BE49-F238E27FC236}">
                  <a16:creationId xmlns:a16="http://schemas.microsoft.com/office/drawing/2014/main" id="{0453A07E-A189-43DC-884B-457E8D925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0450" y="6732587"/>
              <a:ext cx="295275" cy="409575"/>
            </a:xfrm>
            <a:custGeom>
              <a:avLst/>
              <a:gdLst>
                <a:gd name="T0" fmla="*/ 51 w 102"/>
                <a:gd name="T1" fmla="*/ 142 h 142"/>
                <a:gd name="T2" fmla="*/ 32 w 102"/>
                <a:gd name="T3" fmla="*/ 142 h 142"/>
                <a:gd name="T4" fmla="*/ 2 w 102"/>
                <a:gd name="T5" fmla="*/ 118 h 142"/>
                <a:gd name="T6" fmla="*/ 0 w 102"/>
                <a:gd name="T7" fmla="*/ 43 h 142"/>
                <a:gd name="T8" fmla="*/ 25 w 102"/>
                <a:gd name="T9" fmla="*/ 8 h 142"/>
                <a:gd name="T10" fmla="*/ 87 w 102"/>
                <a:gd name="T11" fmla="*/ 13 h 142"/>
                <a:gd name="T12" fmla="*/ 100 w 102"/>
                <a:gd name="T13" fmla="*/ 33 h 142"/>
                <a:gd name="T14" fmla="*/ 98 w 102"/>
                <a:gd name="T15" fmla="*/ 96 h 142"/>
                <a:gd name="T16" fmla="*/ 51 w 102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2">
                  <a:moveTo>
                    <a:pt x="51" y="142"/>
                  </a:moveTo>
                  <a:cubicBezTo>
                    <a:pt x="32" y="142"/>
                    <a:pt x="32" y="142"/>
                    <a:pt x="32" y="142"/>
                  </a:cubicBezTo>
                  <a:cubicBezTo>
                    <a:pt x="14" y="142"/>
                    <a:pt x="2" y="135"/>
                    <a:pt x="2" y="1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8"/>
                    <a:pt x="10" y="14"/>
                    <a:pt x="25" y="8"/>
                  </a:cubicBezTo>
                  <a:cubicBezTo>
                    <a:pt x="48" y="0"/>
                    <a:pt x="68" y="3"/>
                    <a:pt x="87" y="13"/>
                  </a:cubicBezTo>
                  <a:cubicBezTo>
                    <a:pt x="94" y="17"/>
                    <a:pt x="99" y="25"/>
                    <a:pt x="100" y="33"/>
                  </a:cubicBezTo>
                  <a:cubicBezTo>
                    <a:pt x="102" y="51"/>
                    <a:pt x="102" y="71"/>
                    <a:pt x="98" y="96"/>
                  </a:cubicBezTo>
                  <a:cubicBezTo>
                    <a:pt x="98" y="121"/>
                    <a:pt x="77" y="142"/>
                    <a:pt x="51" y="142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38" name="Freeform 97">
              <a:extLst>
                <a:ext uri="{FF2B5EF4-FFF2-40B4-BE49-F238E27FC236}">
                  <a16:creationId xmlns:a16="http://schemas.microsoft.com/office/drawing/2014/main" id="{8DFFC35A-505F-437A-9DAF-5C4D23F6F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0125" y="6859587"/>
              <a:ext cx="134938" cy="187325"/>
            </a:xfrm>
            <a:custGeom>
              <a:avLst/>
              <a:gdLst>
                <a:gd name="T0" fmla="*/ 67 w 85"/>
                <a:gd name="T1" fmla="*/ 118 h 118"/>
                <a:gd name="T2" fmla="*/ 0 w 85"/>
                <a:gd name="T3" fmla="*/ 104 h 118"/>
                <a:gd name="T4" fmla="*/ 38 w 85"/>
                <a:gd name="T5" fmla="*/ 0 h 118"/>
                <a:gd name="T6" fmla="*/ 85 w 85"/>
                <a:gd name="T7" fmla="*/ 40 h 118"/>
                <a:gd name="T8" fmla="*/ 67 w 85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8">
                  <a:moveTo>
                    <a:pt x="67" y="118"/>
                  </a:moveTo>
                  <a:lnTo>
                    <a:pt x="0" y="104"/>
                  </a:lnTo>
                  <a:lnTo>
                    <a:pt x="38" y="0"/>
                  </a:lnTo>
                  <a:lnTo>
                    <a:pt x="85" y="40"/>
                  </a:lnTo>
                  <a:lnTo>
                    <a:pt x="67" y="118"/>
                  </a:ln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39" name="Freeform 98">
              <a:extLst>
                <a:ext uri="{FF2B5EF4-FFF2-40B4-BE49-F238E27FC236}">
                  <a16:creationId xmlns:a16="http://schemas.microsoft.com/office/drawing/2014/main" id="{DDD5D1F1-CA3D-4A21-89E9-19E0B4444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6313" y="6662737"/>
              <a:ext cx="465138" cy="323850"/>
            </a:xfrm>
            <a:custGeom>
              <a:avLst/>
              <a:gdLst>
                <a:gd name="T0" fmla="*/ 29 w 161"/>
                <a:gd name="T1" fmla="*/ 68 h 112"/>
                <a:gd name="T2" fmla="*/ 10 w 161"/>
                <a:gd name="T3" fmla="*/ 39 h 112"/>
                <a:gd name="T4" fmla="*/ 1 w 161"/>
                <a:gd name="T5" fmla="*/ 20 h 112"/>
                <a:gd name="T6" fmla="*/ 26 w 161"/>
                <a:gd name="T7" fmla="*/ 21 h 112"/>
                <a:gd name="T8" fmla="*/ 16 w 161"/>
                <a:gd name="T9" fmla="*/ 9 h 112"/>
                <a:gd name="T10" fmla="*/ 44 w 161"/>
                <a:gd name="T11" fmla="*/ 7 h 112"/>
                <a:gd name="T12" fmla="*/ 112 w 161"/>
                <a:gd name="T13" fmla="*/ 18 h 112"/>
                <a:gd name="T14" fmla="*/ 118 w 161"/>
                <a:gd name="T15" fmla="*/ 9 h 112"/>
                <a:gd name="T16" fmla="*/ 120 w 161"/>
                <a:gd name="T17" fmla="*/ 17 h 112"/>
                <a:gd name="T18" fmla="*/ 134 w 161"/>
                <a:gd name="T19" fmla="*/ 7 h 112"/>
                <a:gd name="T20" fmla="*/ 130 w 161"/>
                <a:gd name="T21" fmla="*/ 23 h 112"/>
                <a:gd name="T22" fmla="*/ 136 w 161"/>
                <a:gd name="T23" fmla="*/ 23 h 112"/>
                <a:gd name="T24" fmla="*/ 127 w 161"/>
                <a:gd name="T25" fmla="*/ 31 h 112"/>
                <a:gd name="T26" fmla="*/ 153 w 161"/>
                <a:gd name="T27" fmla="*/ 61 h 112"/>
                <a:gd name="T28" fmla="*/ 128 w 161"/>
                <a:gd name="T29" fmla="*/ 112 h 112"/>
                <a:gd name="T30" fmla="*/ 106 w 161"/>
                <a:gd name="T31" fmla="*/ 106 h 112"/>
                <a:gd name="T32" fmla="*/ 102 w 161"/>
                <a:gd name="T33" fmla="*/ 74 h 112"/>
                <a:gd name="T34" fmla="*/ 83 w 161"/>
                <a:gd name="T35" fmla="*/ 72 h 112"/>
                <a:gd name="T36" fmla="*/ 83 w 161"/>
                <a:gd name="T37" fmla="*/ 90 h 112"/>
                <a:gd name="T38" fmla="*/ 74 w 161"/>
                <a:gd name="T39" fmla="*/ 89 h 112"/>
                <a:gd name="T40" fmla="*/ 74 w 161"/>
                <a:gd name="T41" fmla="*/ 68 h 112"/>
                <a:gd name="T42" fmla="*/ 29 w 161"/>
                <a:gd name="T43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1" h="112">
                  <a:moveTo>
                    <a:pt x="29" y="68"/>
                  </a:moveTo>
                  <a:cubicBezTo>
                    <a:pt x="21" y="61"/>
                    <a:pt x="13" y="48"/>
                    <a:pt x="10" y="39"/>
                  </a:cubicBezTo>
                  <a:cubicBezTo>
                    <a:pt x="12" y="37"/>
                    <a:pt x="0" y="21"/>
                    <a:pt x="1" y="20"/>
                  </a:cubicBezTo>
                  <a:cubicBezTo>
                    <a:pt x="2" y="18"/>
                    <a:pt x="26" y="23"/>
                    <a:pt x="26" y="21"/>
                  </a:cubicBezTo>
                  <a:cubicBezTo>
                    <a:pt x="24" y="15"/>
                    <a:pt x="14" y="11"/>
                    <a:pt x="16" y="9"/>
                  </a:cubicBezTo>
                  <a:cubicBezTo>
                    <a:pt x="19" y="7"/>
                    <a:pt x="41" y="9"/>
                    <a:pt x="44" y="7"/>
                  </a:cubicBezTo>
                  <a:cubicBezTo>
                    <a:pt x="74" y="0"/>
                    <a:pt x="98" y="3"/>
                    <a:pt x="112" y="18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40" y="38"/>
                    <a:pt x="148" y="48"/>
                    <a:pt x="153" y="61"/>
                  </a:cubicBezTo>
                  <a:cubicBezTo>
                    <a:pt x="161" y="77"/>
                    <a:pt x="145" y="95"/>
                    <a:pt x="128" y="112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7" y="93"/>
                    <a:pt x="107" y="79"/>
                    <a:pt x="102" y="74"/>
                  </a:cubicBezTo>
                  <a:cubicBezTo>
                    <a:pt x="96" y="69"/>
                    <a:pt x="90" y="69"/>
                    <a:pt x="83" y="72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1" y="98"/>
                    <a:pt x="78" y="93"/>
                    <a:pt x="74" y="89"/>
                  </a:cubicBezTo>
                  <a:cubicBezTo>
                    <a:pt x="73" y="82"/>
                    <a:pt x="72" y="76"/>
                    <a:pt x="74" y="68"/>
                  </a:cubicBezTo>
                  <a:cubicBezTo>
                    <a:pt x="58" y="65"/>
                    <a:pt x="42" y="65"/>
                    <a:pt x="29" y="6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40" name="Freeform 99">
              <a:extLst>
                <a:ext uri="{FF2B5EF4-FFF2-40B4-BE49-F238E27FC236}">
                  <a16:creationId xmlns:a16="http://schemas.microsoft.com/office/drawing/2014/main" id="{6FCD10BA-18A7-4094-945E-ED0B2C83B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0013" y="7508875"/>
              <a:ext cx="374650" cy="947738"/>
            </a:xfrm>
            <a:custGeom>
              <a:avLst/>
              <a:gdLst>
                <a:gd name="T0" fmla="*/ 118 w 130"/>
                <a:gd name="T1" fmla="*/ 182 h 328"/>
                <a:gd name="T2" fmla="*/ 78 w 130"/>
                <a:gd name="T3" fmla="*/ 328 h 328"/>
                <a:gd name="T4" fmla="*/ 78 w 130"/>
                <a:gd name="T5" fmla="*/ 328 h 328"/>
                <a:gd name="T6" fmla="*/ 0 w 130"/>
                <a:gd name="T7" fmla="*/ 11 h 328"/>
                <a:gd name="T8" fmla="*/ 114 w 130"/>
                <a:gd name="T9" fmla="*/ 0 h 328"/>
                <a:gd name="T10" fmla="*/ 116 w 130"/>
                <a:gd name="T11" fmla="*/ 8 h 328"/>
                <a:gd name="T12" fmla="*/ 118 w 130"/>
                <a:gd name="T13" fmla="*/ 1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28">
                  <a:moveTo>
                    <a:pt x="118" y="182"/>
                  </a:moveTo>
                  <a:cubicBezTo>
                    <a:pt x="112" y="233"/>
                    <a:pt x="92" y="286"/>
                    <a:pt x="78" y="328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19" y="157"/>
                    <a:pt x="0" y="11"/>
                    <a:pt x="0" y="11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3"/>
                    <a:pt x="115" y="5"/>
                    <a:pt x="116" y="8"/>
                  </a:cubicBezTo>
                  <a:cubicBezTo>
                    <a:pt x="130" y="60"/>
                    <a:pt x="127" y="106"/>
                    <a:pt x="118" y="1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41" name="Freeform 100">
              <a:extLst>
                <a:ext uri="{FF2B5EF4-FFF2-40B4-BE49-F238E27FC236}">
                  <a16:creationId xmlns:a16="http://schemas.microsoft.com/office/drawing/2014/main" id="{F1BBAAD4-E55D-4C83-A3EB-411D330EE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0125" y="7942262"/>
              <a:ext cx="550863" cy="344488"/>
            </a:xfrm>
            <a:custGeom>
              <a:avLst/>
              <a:gdLst>
                <a:gd name="T0" fmla="*/ 0 w 347"/>
                <a:gd name="T1" fmla="*/ 0 h 217"/>
                <a:gd name="T2" fmla="*/ 314 w 347"/>
                <a:gd name="T3" fmla="*/ 38 h 217"/>
                <a:gd name="T4" fmla="*/ 347 w 347"/>
                <a:gd name="T5" fmla="*/ 217 h 217"/>
                <a:gd name="T6" fmla="*/ 33 w 347"/>
                <a:gd name="T7" fmla="*/ 106 h 217"/>
                <a:gd name="T8" fmla="*/ 0 w 347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217">
                  <a:moveTo>
                    <a:pt x="0" y="0"/>
                  </a:moveTo>
                  <a:lnTo>
                    <a:pt x="314" y="38"/>
                  </a:lnTo>
                  <a:lnTo>
                    <a:pt x="347" y="217"/>
                  </a:lnTo>
                  <a:lnTo>
                    <a:pt x="33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42" name="Freeform 101">
              <a:extLst>
                <a:ext uri="{FF2B5EF4-FFF2-40B4-BE49-F238E27FC236}">
                  <a16:creationId xmlns:a16="http://schemas.microsoft.com/office/drawing/2014/main" id="{646143EC-D556-4B54-8C80-B1638A8DF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2025" y="7953375"/>
              <a:ext cx="127000" cy="98425"/>
            </a:xfrm>
            <a:custGeom>
              <a:avLst/>
              <a:gdLst>
                <a:gd name="T0" fmla="*/ 9 w 80"/>
                <a:gd name="T1" fmla="*/ 0 h 62"/>
                <a:gd name="T2" fmla="*/ 0 w 80"/>
                <a:gd name="T3" fmla="*/ 50 h 62"/>
                <a:gd name="T4" fmla="*/ 71 w 80"/>
                <a:gd name="T5" fmla="*/ 62 h 62"/>
                <a:gd name="T6" fmla="*/ 80 w 80"/>
                <a:gd name="T7" fmla="*/ 13 h 62"/>
                <a:gd name="T8" fmla="*/ 9 w 80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2">
                  <a:moveTo>
                    <a:pt x="9" y="0"/>
                  </a:moveTo>
                  <a:lnTo>
                    <a:pt x="0" y="50"/>
                  </a:lnTo>
                  <a:lnTo>
                    <a:pt x="71" y="62"/>
                  </a:lnTo>
                  <a:lnTo>
                    <a:pt x="80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43" name="Freeform 102">
              <a:extLst>
                <a:ext uri="{FF2B5EF4-FFF2-40B4-BE49-F238E27FC236}">
                  <a16:creationId xmlns:a16="http://schemas.microsoft.com/office/drawing/2014/main" id="{7882748C-A979-45BC-B9AD-34C8EBD03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6163" y="7356475"/>
              <a:ext cx="846138" cy="912813"/>
            </a:xfrm>
            <a:custGeom>
              <a:avLst/>
              <a:gdLst>
                <a:gd name="T0" fmla="*/ 111 w 293"/>
                <a:gd name="T1" fmla="*/ 68 h 316"/>
                <a:gd name="T2" fmla="*/ 180 w 293"/>
                <a:gd name="T3" fmla="*/ 230 h 316"/>
                <a:gd name="T4" fmla="*/ 0 w 293"/>
                <a:gd name="T5" fmla="*/ 211 h 316"/>
                <a:gd name="T6" fmla="*/ 0 w 293"/>
                <a:gd name="T7" fmla="*/ 241 h 316"/>
                <a:gd name="T8" fmla="*/ 275 w 293"/>
                <a:gd name="T9" fmla="*/ 315 h 316"/>
                <a:gd name="T10" fmla="*/ 292 w 293"/>
                <a:gd name="T11" fmla="*/ 296 h 316"/>
                <a:gd name="T12" fmla="*/ 209 w 293"/>
                <a:gd name="T13" fmla="*/ 24 h 316"/>
                <a:gd name="T14" fmla="*/ 199 w 293"/>
                <a:gd name="T15" fmla="*/ 17 h 316"/>
                <a:gd name="T16" fmla="*/ 111 w 293"/>
                <a:gd name="T17" fmla="*/ 60 h 316"/>
                <a:gd name="T18" fmla="*/ 111 w 293"/>
                <a:gd name="T19" fmla="*/ 6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316">
                  <a:moveTo>
                    <a:pt x="111" y="68"/>
                  </a:moveTo>
                  <a:cubicBezTo>
                    <a:pt x="124" y="135"/>
                    <a:pt x="146" y="190"/>
                    <a:pt x="180" y="230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5" y="222"/>
                    <a:pt x="5" y="232"/>
                    <a:pt x="0" y="241"/>
                  </a:cubicBezTo>
                  <a:cubicBezTo>
                    <a:pt x="105" y="284"/>
                    <a:pt x="202" y="316"/>
                    <a:pt x="275" y="315"/>
                  </a:cubicBezTo>
                  <a:cubicBezTo>
                    <a:pt x="285" y="314"/>
                    <a:pt x="293" y="306"/>
                    <a:pt x="292" y="296"/>
                  </a:cubicBezTo>
                  <a:cubicBezTo>
                    <a:pt x="289" y="192"/>
                    <a:pt x="266" y="99"/>
                    <a:pt x="209" y="24"/>
                  </a:cubicBezTo>
                  <a:cubicBezTo>
                    <a:pt x="206" y="21"/>
                    <a:pt x="203" y="18"/>
                    <a:pt x="199" y="17"/>
                  </a:cubicBezTo>
                  <a:cubicBezTo>
                    <a:pt x="153" y="0"/>
                    <a:pt x="119" y="7"/>
                    <a:pt x="111" y="60"/>
                  </a:cubicBezTo>
                  <a:cubicBezTo>
                    <a:pt x="110" y="63"/>
                    <a:pt x="110" y="65"/>
                    <a:pt x="111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44" name="Freeform 103">
              <a:extLst>
                <a:ext uri="{FF2B5EF4-FFF2-40B4-BE49-F238E27FC236}">
                  <a16:creationId xmlns:a16="http://schemas.microsoft.com/office/drawing/2014/main" id="{A0CE1AB1-A6A8-41F3-814F-734001C40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0725" y="7327900"/>
              <a:ext cx="385763" cy="642938"/>
            </a:xfrm>
            <a:custGeom>
              <a:avLst/>
              <a:gdLst>
                <a:gd name="T0" fmla="*/ 243 w 243"/>
                <a:gd name="T1" fmla="*/ 405 h 405"/>
                <a:gd name="T2" fmla="*/ 0 w 243"/>
                <a:gd name="T3" fmla="*/ 364 h 405"/>
                <a:gd name="T4" fmla="*/ 0 w 243"/>
                <a:gd name="T5" fmla="*/ 0 h 405"/>
                <a:gd name="T6" fmla="*/ 243 w 243"/>
                <a:gd name="T7" fmla="*/ 41 h 405"/>
                <a:gd name="T8" fmla="*/ 243 w 243"/>
                <a:gd name="T9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405">
                  <a:moveTo>
                    <a:pt x="243" y="405"/>
                  </a:moveTo>
                  <a:lnTo>
                    <a:pt x="0" y="364"/>
                  </a:lnTo>
                  <a:lnTo>
                    <a:pt x="0" y="0"/>
                  </a:lnTo>
                  <a:lnTo>
                    <a:pt x="243" y="41"/>
                  </a:lnTo>
                  <a:lnTo>
                    <a:pt x="243" y="405"/>
                  </a:lnTo>
                  <a:close/>
                </a:path>
              </a:pathLst>
            </a:custGeom>
            <a:solidFill>
              <a:srgbClr val="E1E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45" name="Freeform 104">
              <a:extLst>
                <a:ext uri="{FF2B5EF4-FFF2-40B4-BE49-F238E27FC236}">
                  <a16:creationId xmlns:a16="http://schemas.microsoft.com/office/drawing/2014/main" id="{C405BDE9-CE8A-4F95-9D2F-2DDDB10A9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1050" y="7553325"/>
              <a:ext cx="271463" cy="290513"/>
            </a:xfrm>
            <a:custGeom>
              <a:avLst/>
              <a:gdLst>
                <a:gd name="T0" fmla="*/ 94 w 94"/>
                <a:gd name="T1" fmla="*/ 0 h 101"/>
                <a:gd name="T2" fmla="*/ 89 w 94"/>
                <a:gd name="T3" fmla="*/ 39 h 101"/>
                <a:gd name="T4" fmla="*/ 73 w 94"/>
                <a:gd name="T5" fmla="*/ 76 h 101"/>
                <a:gd name="T6" fmla="*/ 58 w 94"/>
                <a:gd name="T7" fmla="*/ 90 h 101"/>
                <a:gd name="T8" fmla="*/ 40 w 94"/>
                <a:gd name="T9" fmla="*/ 98 h 101"/>
                <a:gd name="T10" fmla="*/ 0 w 94"/>
                <a:gd name="T11" fmla="*/ 95 h 101"/>
                <a:gd name="T12" fmla="*/ 39 w 94"/>
                <a:gd name="T13" fmla="*/ 94 h 101"/>
                <a:gd name="T14" fmla="*/ 68 w 94"/>
                <a:gd name="T15" fmla="*/ 72 h 101"/>
                <a:gd name="T16" fmla="*/ 78 w 94"/>
                <a:gd name="T17" fmla="*/ 56 h 101"/>
                <a:gd name="T18" fmla="*/ 85 w 94"/>
                <a:gd name="T19" fmla="*/ 38 h 101"/>
                <a:gd name="T20" fmla="*/ 94 w 94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01">
                  <a:moveTo>
                    <a:pt x="94" y="0"/>
                  </a:moveTo>
                  <a:cubicBezTo>
                    <a:pt x="93" y="13"/>
                    <a:pt x="92" y="26"/>
                    <a:pt x="89" y="39"/>
                  </a:cubicBezTo>
                  <a:cubicBezTo>
                    <a:pt x="86" y="52"/>
                    <a:pt x="81" y="65"/>
                    <a:pt x="73" y="76"/>
                  </a:cubicBezTo>
                  <a:cubicBezTo>
                    <a:pt x="69" y="81"/>
                    <a:pt x="64" y="86"/>
                    <a:pt x="58" y="90"/>
                  </a:cubicBezTo>
                  <a:cubicBezTo>
                    <a:pt x="53" y="94"/>
                    <a:pt x="46" y="97"/>
                    <a:pt x="40" y="98"/>
                  </a:cubicBezTo>
                  <a:cubicBezTo>
                    <a:pt x="26" y="101"/>
                    <a:pt x="13" y="99"/>
                    <a:pt x="0" y="95"/>
                  </a:cubicBezTo>
                  <a:cubicBezTo>
                    <a:pt x="13" y="97"/>
                    <a:pt x="26" y="97"/>
                    <a:pt x="39" y="94"/>
                  </a:cubicBezTo>
                  <a:cubicBezTo>
                    <a:pt x="51" y="90"/>
                    <a:pt x="61" y="83"/>
                    <a:pt x="68" y="72"/>
                  </a:cubicBezTo>
                  <a:cubicBezTo>
                    <a:pt x="72" y="67"/>
                    <a:pt x="75" y="62"/>
                    <a:pt x="78" y="56"/>
                  </a:cubicBezTo>
                  <a:cubicBezTo>
                    <a:pt x="81" y="50"/>
                    <a:pt x="83" y="44"/>
                    <a:pt x="85" y="38"/>
                  </a:cubicBezTo>
                  <a:cubicBezTo>
                    <a:pt x="88" y="26"/>
                    <a:pt x="91" y="13"/>
                    <a:pt x="94" y="0"/>
                  </a:cubicBezTo>
                  <a:close/>
                </a:path>
              </a:pathLst>
            </a:custGeom>
            <a:solidFill>
              <a:srgbClr val="CCD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46" name="Freeform 105">
              <a:extLst>
                <a:ext uri="{FF2B5EF4-FFF2-40B4-BE49-F238E27FC236}">
                  <a16:creationId xmlns:a16="http://schemas.microsoft.com/office/drawing/2014/main" id="{C344D3C5-36C8-444A-AAC4-56D2AF019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5338" y="7864475"/>
              <a:ext cx="233363" cy="190500"/>
            </a:xfrm>
            <a:custGeom>
              <a:avLst/>
              <a:gdLst>
                <a:gd name="T0" fmla="*/ 2 w 81"/>
                <a:gd name="T1" fmla="*/ 12 h 66"/>
                <a:gd name="T2" fmla="*/ 2 w 81"/>
                <a:gd name="T3" fmla="*/ 12 h 66"/>
                <a:gd name="T4" fmla="*/ 4 w 81"/>
                <a:gd name="T5" fmla="*/ 22 h 66"/>
                <a:gd name="T6" fmla="*/ 57 w 81"/>
                <a:gd name="T7" fmla="*/ 63 h 66"/>
                <a:gd name="T8" fmla="*/ 67 w 81"/>
                <a:gd name="T9" fmla="*/ 63 h 66"/>
                <a:gd name="T10" fmla="*/ 76 w 81"/>
                <a:gd name="T11" fmla="*/ 52 h 66"/>
                <a:gd name="T12" fmla="*/ 72 w 81"/>
                <a:gd name="T13" fmla="*/ 31 h 66"/>
                <a:gd name="T14" fmla="*/ 53 w 81"/>
                <a:gd name="T15" fmla="*/ 15 h 66"/>
                <a:gd name="T16" fmla="*/ 2 w 81"/>
                <a:gd name="T17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66"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0" y="15"/>
                    <a:pt x="1" y="20"/>
                    <a:pt x="4" y="22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60" y="66"/>
                    <a:pt x="65" y="66"/>
                    <a:pt x="67" y="6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1" y="46"/>
                    <a:pt x="79" y="37"/>
                    <a:pt x="72" y="31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39" y="4"/>
                    <a:pt x="12" y="0"/>
                    <a:pt x="2" y="12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47" name="Freeform 106">
              <a:extLst>
                <a:ext uri="{FF2B5EF4-FFF2-40B4-BE49-F238E27FC236}">
                  <a16:creationId xmlns:a16="http://schemas.microsoft.com/office/drawing/2014/main" id="{9877471A-6A05-42E3-A651-0A8328D2E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0913" y="7853362"/>
              <a:ext cx="60325" cy="120650"/>
            </a:xfrm>
            <a:custGeom>
              <a:avLst/>
              <a:gdLst>
                <a:gd name="T0" fmla="*/ 3 w 21"/>
                <a:gd name="T1" fmla="*/ 42 h 42"/>
                <a:gd name="T2" fmla="*/ 21 w 21"/>
                <a:gd name="T3" fmla="*/ 41 h 42"/>
                <a:gd name="T4" fmla="*/ 17 w 21"/>
                <a:gd name="T5" fmla="*/ 4 h 42"/>
                <a:gd name="T6" fmla="*/ 13 w 21"/>
                <a:gd name="T7" fmla="*/ 0 h 42"/>
                <a:gd name="T8" fmla="*/ 3 w 21"/>
                <a:gd name="T9" fmla="*/ 1 h 42"/>
                <a:gd name="T10" fmla="*/ 0 w 21"/>
                <a:gd name="T11" fmla="*/ 6 h 42"/>
                <a:gd name="T12" fmla="*/ 3 w 21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2">
                  <a:moveTo>
                    <a:pt x="3" y="42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3"/>
                    <a:pt x="0" y="6"/>
                  </a:cubicBezTo>
                  <a:lnTo>
                    <a:pt x="3" y="42"/>
                  </a:ln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</p:grpSp>
      <p:grpSp>
        <p:nvGrpSpPr>
          <p:cNvPr id="548" name="Group 220">
            <a:extLst>
              <a:ext uri="{FF2B5EF4-FFF2-40B4-BE49-F238E27FC236}">
                <a16:creationId xmlns:a16="http://schemas.microsoft.com/office/drawing/2014/main" id="{208C7F95-75C0-4903-9930-94B7B21033A4}"/>
              </a:ext>
            </a:extLst>
          </p:cNvPr>
          <p:cNvGrpSpPr/>
          <p:nvPr/>
        </p:nvGrpSpPr>
        <p:grpSpPr>
          <a:xfrm>
            <a:off x="6919725" y="3431568"/>
            <a:ext cx="646425" cy="1129903"/>
            <a:chOff x="15705138" y="7618412"/>
            <a:chExt cx="1724025" cy="3013075"/>
          </a:xfrm>
        </p:grpSpPr>
        <p:sp>
          <p:nvSpPr>
            <p:cNvPr id="549" name="Freeform 107">
              <a:extLst>
                <a:ext uri="{FF2B5EF4-FFF2-40B4-BE49-F238E27FC236}">
                  <a16:creationId xmlns:a16="http://schemas.microsoft.com/office/drawing/2014/main" id="{21D0BE99-8BF8-4710-95B8-3874E6301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0888" y="8054975"/>
              <a:ext cx="1125538" cy="1403350"/>
            </a:xfrm>
            <a:custGeom>
              <a:avLst/>
              <a:gdLst>
                <a:gd name="T0" fmla="*/ 309 w 390"/>
                <a:gd name="T1" fmla="*/ 0 h 486"/>
                <a:gd name="T2" fmla="*/ 81 w 390"/>
                <a:gd name="T3" fmla="*/ 0 h 486"/>
                <a:gd name="T4" fmla="*/ 4 w 390"/>
                <a:gd name="T5" fmla="*/ 84 h 486"/>
                <a:gd name="T6" fmla="*/ 40 w 390"/>
                <a:gd name="T7" fmla="*/ 486 h 486"/>
                <a:gd name="T8" fmla="*/ 350 w 390"/>
                <a:gd name="T9" fmla="*/ 486 h 486"/>
                <a:gd name="T10" fmla="*/ 386 w 390"/>
                <a:gd name="T11" fmla="*/ 84 h 486"/>
                <a:gd name="T12" fmla="*/ 309 w 390"/>
                <a:gd name="T13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486">
                  <a:moveTo>
                    <a:pt x="309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9"/>
                    <a:pt x="4" y="84"/>
                  </a:cubicBezTo>
                  <a:cubicBezTo>
                    <a:pt x="40" y="486"/>
                    <a:pt x="40" y="486"/>
                    <a:pt x="40" y="486"/>
                  </a:cubicBezTo>
                  <a:cubicBezTo>
                    <a:pt x="350" y="486"/>
                    <a:pt x="350" y="486"/>
                    <a:pt x="350" y="486"/>
                  </a:cubicBezTo>
                  <a:cubicBezTo>
                    <a:pt x="386" y="84"/>
                    <a:pt x="386" y="84"/>
                    <a:pt x="386" y="84"/>
                  </a:cubicBezTo>
                  <a:cubicBezTo>
                    <a:pt x="390" y="39"/>
                    <a:pt x="354" y="0"/>
                    <a:pt x="309" y="0"/>
                  </a:cubicBezTo>
                  <a:close/>
                </a:path>
              </a:pathLst>
            </a:custGeom>
            <a:solidFill>
              <a:srgbClr val="4C3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50" name="Freeform 108">
              <a:extLst>
                <a:ext uri="{FF2B5EF4-FFF2-40B4-BE49-F238E27FC236}">
                  <a16:creationId xmlns:a16="http://schemas.microsoft.com/office/drawing/2014/main" id="{C504B61C-8514-45D5-AEA5-9ADA4D192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1238" y="9190037"/>
              <a:ext cx="779463" cy="303213"/>
            </a:xfrm>
            <a:custGeom>
              <a:avLst/>
              <a:gdLst>
                <a:gd name="T0" fmla="*/ 67 w 270"/>
                <a:gd name="T1" fmla="*/ 105 h 105"/>
                <a:gd name="T2" fmla="*/ 114 w 270"/>
                <a:gd name="T3" fmla="*/ 90 h 105"/>
                <a:gd name="T4" fmla="*/ 270 w 270"/>
                <a:gd name="T5" fmla="*/ 64 h 105"/>
                <a:gd name="T6" fmla="*/ 240 w 270"/>
                <a:gd name="T7" fmla="*/ 4 h 105"/>
                <a:gd name="T8" fmla="*/ 27 w 270"/>
                <a:gd name="T9" fmla="*/ 4 h 105"/>
                <a:gd name="T10" fmla="*/ 0 w 270"/>
                <a:gd name="T11" fmla="*/ 0 h 105"/>
                <a:gd name="T12" fmla="*/ 7 w 270"/>
                <a:gd name="T13" fmla="*/ 39 h 105"/>
                <a:gd name="T14" fmla="*/ 67 w 270"/>
                <a:gd name="T1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105">
                  <a:moveTo>
                    <a:pt x="67" y="105"/>
                  </a:moveTo>
                  <a:cubicBezTo>
                    <a:pt x="114" y="90"/>
                    <a:pt x="114" y="90"/>
                    <a:pt x="114" y="90"/>
                  </a:cubicBezTo>
                  <a:cubicBezTo>
                    <a:pt x="162" y="102"/>
                    <a:pt x="215" y="89"/>
                    <a:pt x="270" y="64"/>
                  </a:cubicBezTo>
                  <a:cubicBezTo>
                    <a:pt x="240" y="4"/>
                    <a:pt x="240" y="4"/>
                    <a:pt x="240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39"/>
                    <a:pt x="7" y="39"/>
                    <a:pt x="7" y="39"/>
                  </a:cubicBezTo>
                  <a:lnTo>
                    <a:pt x="67" y="105"/>
                  </a:lnTo>
                  <a:close/>
                </a:path>
              </a:pathLst>
            </a:custGeom>
            <a:solidFill>
              <a:srgbClr val="EA5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51" name="Freeform 109">
              <a:extLst>
                <a:ext uri="{FF2B5EF4-FFF2-40B4-BE49-F238E27FC236}">
                  <a16:creationId xmlns:a16="http://schemas.microsoft.com/office/drawing/2014/main" id="{21046962-3B66-4515-8F8A-2005326CE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3588" y="8097837"/>
              <a:ext cx="1133475" cy="1133475"/>
            </a:xfrm>
            <a:custGeom>
              <a:avLst/>
              <a:gdLst>
                <a:gd name="T0" fmla="*/ 382 w 393"/>
                <a:gd name="T1" fmla="*/ 109 h 392"/>
                <a:gd name="T2" fmla="*/ 351 w 393"/>
                <a:gd name="T3" fmla="*/ 222 h 392"/>
                <a:gd name="T4" fmla="*/ 338 w 393"/>
                <a:gd name="T5" fmla="*/ 256 h 392"/>
                <a:gd name="T6" fmla="*/ 302 w 393"/>
                <a:gd name="T7" fmla="*/ 378 h 392"/>
                <a:gd name="T8" fmla="*/ 86 w 393"/>
                <a:gd name="T9" fmla="*/ 378 h 392"/>
                <a:gd name="T10" fmla="*/ 54 w 393"/>
                <a:gd name="T11" fmla="*/ 257 h 392"/>
                <a:gd name="T12" fmla="*/ 40 w 393"/>
                <a:gd name="T13" fmla="*/ 219 h 392"/>
                <a:gd name="T14" fmla="*/ 9 w 393"/>
                <a:gd name="T15" fmla="*/ 106 h 392"/>
                <a:gd name="T16" fmla="*/ 4 w 393"/>
                <a:gd name="T17" fmla="*/ 20 h 392"/>
                <a:gd name="T18" fmla="*/ 384 w 393"/>
                <a:gd name="T19" fmla="*/ 22 h 392"/>
                <a:gd name="T20" fmla="*/ 382 w 393"/>
                <a:gd name="T21" fmla="*/ 10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392">
                  <a:moveTo>
                    <a:pt x="382" y="109"/>
                  </a:moveTo>
                  <a:cubicBezTo>
                    <a:pt x="374" y="141"/>
                    <a:pt x="361" y="177"/>
                    <a:pt x="351" y="222"/>
                  </a:cubicBezTo>
                  <a:cubicBezTo>
                    <a:pt x="348" y="233"/>
                    <a:pt x="344" y="244"/>
                    <a:pt x="338" y="256"/>
                  </a:cubicBezTo>
                  <a:cubicBezTo>
                    <a:pt x="323" y="292"/>
                    <a:pt x="303" y="332"/>
                    <a:pt x="302" y="378"/>
                  </a:cubicBezTo>
                  <a:cubicBezTo>
                    <a:pt x="227" y="392"/>
                    <a:pt x="155" y="392"/>
                    <a:pt x="86" y="378"/>
                  </a:cubicBezTo>
                  <a:cubicBezTo>
                    <a:pt x="89" y="334"/>
                    <a:pt x="69" y="294"/>
                    <a:pt x="54" y="257"/>
                  </a:cubicBezTo>
                  <a:cubicBezTo>
                    <a:pt x="49" y="244"/>
                    <a:pt x="44" y="231"/>
                    <a:pt x="40" y="219"/>
                  </a:cubicBezTo>
                  <a:cubicBezTo>
                    <a:pt x="30" y="179"/>
                    <a:pt x="17" y="142"/>
                    <a:pt x="9" y="106"/>
                  </a:cubicBezTo>
                  <a:cubicBezTo>
                    <a:pt x="3" y="77"/>
                    <a:pt x="0" y="49"/>
                    <a:pt x="4" y="20"/>
                  </a:cubicBezTo>
                  <a:cubicBezTo>
                    <a:pt x="39" y="4"/>
                    <a:pt x="305" y="0"/>
                    <a:pt x="384" y="22"/>
                  </a:cubicBezTo>
                  <a:cubicBezTo>
                    <a:pt x="393" y="48"/>
                    <a:pt x="390" y="76"/>
                    <a:pt x="382" y="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52" name="Freeform 110">
              <a:extLst>
                <a:ext uri="{FF2B5EF4-FFF2-40B4-BE49-F238E27FC236}">
                  <a16:creationId xmlns:a16="http://schemas.microsoft.com/office/drawing/2014/main" id="{330F1039-4B18-4FD4-AE9F-4D78D02E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0025" y="8340725"/>
              <a:ext cx="395288" cy="496888"/>
            </a:xfrm>
            <a:custGeom>
              <a:avLst/>
              <a:gdLst>
                <a:gd name="T0" fmla="*/ 137 w 137"/>
                <a:gd name="T1" fmla="*/ 25 h 172"/>
                <a:gd name="T2" fmla="*/ 106 w 137"/>
                <a:gd name="T3" fmla="*/ 138 h 172"/>
                <a:gd name="T4" fmla="*/ 93 w 137"/>
                <a:gd name="T5" fmla="*/ 172 h 172"/>
                <a:gd name="T6" fmla="*/ 0 w 137"/>
                <a:gd name="T7" fmla="*/ 91 h 172"/>
                <a:gd name="T8" fmla="*/ 11 w 137"/>
                <a:gd name="T9" fmla="*/ 58 h 172"/>
                <a:gd name="T10" fmla="*/ 114 w 137"/>
                <a:gd name="T11" fmla="*/ 71 h 172"/>
                <a:gd name="T12" fmla="*/ 100 w 137"/>
                <a:gd name="T13" fmla="*/ 22 h 172"/>
                <a:gd name="T14" fmla="*/ 111 w 137"/>
                <a:gd name="T15" fmla="*/ 0 h 172"/>
                <a:gd name="T16" fmla="*/ 137 w 137"/>
                <a:gd name="T17" fmla="*/ 2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72">
                  <a:moveTo>
                    <a:pt x="137" y="25"/>
                  </a:moveTo>
                  <a:cubicBezTo>
                    <a:pt x="129" y="57"/>
                    <a:pt x="116" y="93"/>
                    <a:pt x="106" y="138"/>
                  </a:cubicBezTo>
                  <a:cubicBezTo>
                    <a:pt x="103" y="149"/>
                    <a:pt x="99" y="160"/>
                    <a:pt x="93" y="172"/>
                  </a:cubicBezTo>
                  <a:cubicBezTo>
                    <a:pt x="56" y="150"/>
                    <a:pt x="0" y="91"/>
                    <a:pt x="0" y="91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11" y="0"/>
                    <a:pt x="111" y="0"/>
                    <a:pt x="111" y="0"/>
                  </a:cubicBezTo>
                  <a:lnTo>
                    <a:pt x="137" y="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53" name="Freeform 111">
              <a:extLst>
                <a:ext uri="{FF2B5EF4-FFF2-40B4-BE49-F238E27FC236}">
                  <a16:creationId xmlns:a16="http://schemas.microsoft.com/office/drawing/2014/main" id="{4D4E268E-063B-4A00-8560-ADF9DFB1A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8988" y="8335962"/>
              <a:ext cx="392113" cy="504825"/>
            </a:xfrm>
            <a:custGeom>
              <a:avLst/>
              <a:gdLst>
                <a:gd name="T0" fmla="*/ 136 w 136"/>
                <a:gd name="T1" fmla="*/ 90 h 175"/>
                <a:gd name="T2" fmla="*/ 45 w 136"/>
                <a:gd name="T3" fmla="*/ 175 h 175"/>
                <a:gd name="T4" fmla="*/ 31 w 136"/>
                <a:gd name="T5" fmla="*/ 137 h 175"/>
                <a:gd name="T6" fmla="*/ 0 w 136"/>
                <a:gd name="T7" fmla="*/ 24 h 175"/>
                <a:gd name="T8" fmla="*/ 25 w 136"/>
                <a:gd name="T9" fmla="*/ 0 h 175"/>
                <a:gd name="T10" fmla="*/ 37 w 136"/>
                <a:gd name="T11" fmla="*/ 22 h 175"/>
                <a:gd name="T12" fmla="*/ 23 w 136"/>
                <a:gd name="T13" fmla="*/ 71 h 175"/>
                <a:gd name="T14" fmla="*/ 126 w 136"/>
                <a:gd name="T15" fmla="*/ 58 h 175"/>
                <a:gd name="T16" fmla="*/ 136 w 136"/>
                <a:gd name="T17" fmla="*/ 9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75">
                  <a:moveTo>
                    <a:pt x="136" y="90"/>
                  </a:moveTo>
                  <a:cubicBezTo>
                    <a:pt x="136" y="90"/>
                    <a:pt x="84" y="152"/>
                    <a:pt x="45" y="175"/>
                  </a:cubicBezTo>
                  <a:cubicBezTo>
                    <a:pt x="40" y="162"/>
                    <a:pt x="35" y="149"/>
                    <a:pt x="31" y="137"/>
                  </a:cubicBezTo>
                  <a:cubicBezTo>
                    <a:pt x="21" y="97"/>
                    <a:pt x="8" y="60"/>
                    <a:pt x="0" y="2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126" y="58"/>
                    <a:pt x="126" y="58"/>
                    <a:pt x="126" y="58"/>
                  </a:cubicBezTo>
                  <a:lnTo>
                    <a:pt x="136" y="9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54" name="Freeform 112">
              <a:extLst>
                <a:ext uri="{FF2B5EF4-FFF2-40B4-BE49-F238E27FC236}">
                  <a16:creationId xmlns:a16="http://schemas.microsoft.com/office/drawing/2014/main" id="{8E19D714-0046-491A-BE7D-343ECA304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700" y="9259887"/>
              <a:ext cx="130175" cy="74613"/>
            </a:xfrm>
            <a:custGeom>
              <a:avLst/>
              <a:gdLst>
                <a:gd name="T0" fmla="*/ 4 w 82"/>
                <a:gd name="T1" fmla="*/ 0 h 47"/>
                <a:gd name="T2" fmla="*/ 82 w 82"/>
                <a:gd name="T3" fmla="*/ 0 h 47"/>
                <a:gd name="T4" fmla="*/ 82 w 82"/>
                <a:gd name="T5" fmla="*/ 43 h 47"/>
                <a:gd name="T6" fmla="*/ 0 w 82"/>
                <a:gd name="T7" fmla="*/ 47 h 47"/>
                <a:gd name="T8" fmla="*/ 4 w 8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7">
                  <a:moveTo>
                    <a:pt x="4" y="0"/>
                  </a:moveTo>
                  <a:lnTo>
                    <a:pt x="82" y="0"/>
                  </a:lnTo>
                  <a:lnTo>
                    <a:pt x="82" y="43"/>
                  </a:lnTo>
                  <a:lnTo>
                    <a:pt x="0" y="4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1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55" name="Freeform 113">
              <a:extLst>
                <a:ext uri="{FF2B5EF4-FFF2-40B4-BE49-F238E27FC236}">
                  <a16:creationId xmlns:a16="http://schemas.microsoft.com/office/drawing/2014/main" id="{DD0A9879-5A43-494B-B23F-ED49E573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7238" y="9080500"/>
              <a:ext cx="1125538" cy="296863"/>
            </a:xfrm>
            <a:custGeom>
              <a:avLst/>
              <a:gdLst>
                <a:gd name="T0" fmla="*/ 3 w 390"/>
                <a:gd name="T1" fmla="*/ 92 h 103"/>
                <a:gd name="T2" fmla="*/ 0 w 390"/>
                <a:gd name="T3" fmla="*/ 58 h 103"/>
                <a:gd name="T4" fmla="*/ 345 w 390"/>
                <a:gd name="T5" fmla="*/ 2 h 103"/>
                <a:gd name="T6" fmla="*/ 375 w 390"/>
                <a:gd name="T7" fmla="*/ 16 h 103"/>
                <a:gd name="T8" fmla="*/ 379 w 390"/>
                <a:gd name="T9" fmla="*/ 83 h 103"/>
                <a:gd name="T10" fmla="*/ 350 w 390"/>
                <a:gd name="T11" fmla="*/ 103 h 103"/>
                <a:gd name="T12" fmla="*/ 302 w 390"/>
                <a:gd name="T13" fmla="*/ 100 h 103"/>
                <a:gd name="T14" fmla="*/ 3 w 390"/>
                <a:gd name="T15" fmla="*/ 9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103">
                  <a:moveTo>
                    <a:pt x="3" y="92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23" y="53"/>
                    <a:pt x="277" y="15"/>
                    <a:pt x="345" y="2"/>
                  </a:cubicBezTo>
                  <a:cubicBezTo>
                    <a:pt x="356" y="0"/>
                    <a:pt x="368" y="6"/>
                    <a:pt x="375" y="16"/>
                  </a:cubicBezTo>
                  <a:cubicBezTo>
                    <a:pt x="390" y="37"/>
                    <a:pt x="390" y="60"/>
                    <a:pt x="379" y="83"/>
                  </a:cubicBezTo>
                  <a:cubicBezTo>
                    <a:pt x="374" y="95"/>
                    <a:pt x="362" y="103"/>
                    <a:pt x="350" y="103"/>
                  </a:cubicBezTo>
                  <a:cubicBezTo>
                    <a:pt x="335" y="102"/>
                    <a:pt x="319" y="101"/>
                    <a:pt x="302" y="100"/>
                  </a:cubicBezTo>
                  <a:cubicBezTo>
                    <a:pt x="225" y="96"/>
                    <a:pt x="121" y="87"/>
                    <a:pt x="3" y="92"/>
                  </a:cubicBezTo>
                  <a:close/>
                </a:path>
              </a:pathLst>
            </a:custGeom>
            <a:solidFill>
              <a:srgbClr val="F47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56" name="Freeform 114">
              <a:extLst>
                <a:ext uri="{FF2B5EF4-FFF2-40B4-BE49-F238E27FC236}">
                  <a16:creationId xmlns:a16="http://schemas.microsoft.com/office/drawing/2014/main" id="{2B4075A5-0439-424E-AACF-83A019A6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3238" y="9199562"/>
              <a:ext cx="165100" cy="209550"/>
            </a:xfrm>
            <a:custGeom>
              <a:avLst/>
              <a:gdLst>
                <a:gd name="T0" fmla="*/ 57 w 57"/>
                <a:gd name="T1" fmla="*/ 52 h 73"/>
                <a:gd name="T2" fmla="*/ 29 w 57"/>
                <a:gd name="T3" fmla="*/ 73 h 73"/>
                <a:gd name="T4" fmla="*/ 8 w 57"/>
                <a:gd name="T5" fmla="*/ 73 h 73"/>
                <a:gd name="T6" fmla="*/ 4 w 57"/>
                <a:gd name="T7" fmla="*/ 0 h 73"/>
                <a:gd name="T8" fmla="*/ 27 w 57"/>
                <a:gd name="T9" fmla="*/ 0 h 73"/>
                <a:gd name="T10" fmla="*/ 57 w 57"/>
                <a:gd name="T11" fmla="*/ 16 h 73"/>
                <a:gd name="T12" fmla="*/ 57 w 57"/>
                <a:gd name="T13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73">
                  <a:moveTo>
                    <a:pt x="57" y="52"/>
                  </a:moveTo>
                  <a:cubicBezTo>
                    <a:pt x="29" y="73"/>
                    <a:pt x="29" y="73"/>
                    <a:pt x="29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2" y="48"/>
                    <a:pt x="0" y="23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2" y="27"/>
                    <a:pt x="54" y="40"/>
                    <a:pt x="57" y="52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57" name="Freeform 115">
              <a:extLst>
                <a:ext uri="{FF2B5EF4-FFF2-40B4-BE49-F238E27FC236}">
                  <a16:creationId xmlns:a16="http://schemas.microsoft.com/office/drawing/2014/main" id="{0832F672-6181-4EAC-BA62-993B50598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2450" y="9199562"/>
              <a:ext cx="115888" cy="209550"/>
            </a:xfrm>
            <a:custGeom>
              <a:avLst/>
              <a:gdLst>
                <a:gd name="T0" fmla="*/ 40 w 40"/>
                <a:gd name="T1" fmla="*/ 52 h 73"/>
                <a:gd name="T2" fmla="*/ 12 w 40"/>
                <a:gd name="T3" fmla="*/ 73 h 73"/>
                <a:gd name="T4" fmla="*/ 10 w 40"/>
                <a:gd name="T5" fmla="*/ 0 h 73"/>
                <a:gd name="T6" fmla="*/ 40 w 40"/>
                <a:gd name="T7" fmla="*/ 16 h 73"/>
                <a:gd name="T8" fmla="*/ 40 w 40"/>
                <a:gd name="T9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3">
                  <a:moveTo>
                    <a:pt x="40" y="52"/>
                  </a:moveTo>
                  <a:cubicBezTo>
                    <a:pt x="12" y="73"/>
                    <a:pt x="12" y="73"/>
                    <a:pt x="12" y="73"/>
                  </a:cubicBezTo>
                  <a:cubicBezTo>
                    <a:pt x="0" y="34"/>
                    <a:pt x="10" y="0"/>
                    <a:pt x="10" y="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5" y="27"/>
                    <a:pt x="37" y="40"/>
                    <a:pt x="40" y="52"/>
                  </a:cubicBezTo>
                  <a:close/>
                </a:path>
              </a:pathLst>
            </a:custGeom>
            <a:solidFill>
              <a:srgbClr val="24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58" name="Freeform 116">
              <a:extLst>
                <a:ext uri="{FF2B5EF4-FFF2-40B4-BE49-F238E27FC236}">
                  <a16:creationId xmlns:a16="http://schemas.microsoft.com/office/drawing/2014/main" id="{03FCF3B7-A684-4E66-B34F-6287D105C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6663" y="8002587"/>
              <a:ext cx="163513" cy="193675"/>
            </a:xfrm>
            <a:custGeom>
              <a:avLst/>
              <a:gdLst>
                <a:gd name="T0" fmla="*/ 57 w 57"/>
                <a:gd name="T1" fmla="*/ 0 h 67"/>
                <a:gd name="T2" fmla="*/ 56 w 57"/>
                <a:gd name="T3" fmla="*/ 18 h 67"/>
                <a:gd name="T4" fmla="*/ 56 w 57"/>
                <a:gd name="T5" fmla="*/ 24 h 67"/>
                <a:gd name="T6" fmla="*/ 55 w 57"/>
                <a:gd name="T7" fmla="*/ 49 h 67"/>
                <a:gd name="T8" fmla="*/ 52 w 57"/>
                <a:gd name="T9" fmla="*/ 55 h 67"/>
                <a:gd name="T10" fmla="*/ 5 w 57"/>
                <a:gd name="T11" fmla="*/ 54 h 67"/>
                <a:gd name="T12" fmla="*/ 2 w 57"/>
                <a:gd name="T13" fmla="*/ 49 h 67"/>
                <a:gd name="T14" fmla="*/ 1 w 57"/>
                <a:gd name="T15" fmla="*/ 28 h 67"/>
                <a:gd name="T16" fmla="*/ 1 w 57"/>
                <a:gd name="T17" fmla="*/ 22 h 67"/>
                <a:gd name="T18" fmla="*/ 0 w 57"/>
                <a:gd name="T19" fmla="*/ 4 h 67"/>
                <a:gd name="T20" fmla="*/ 57 w 5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7">
                  <a:moveTo>
                    <a:pt x="57" y="0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1"/>
                    <a:pt x="53" y="53"/>
                    <a:pt x="52" y="55"/>
                  </a:cubicBezTo>
                  <a:cubicBezTo>
                    <a:pt x="35" y="67"/>
                    <a:pt x="20" y="66"/>
                    <a:pt x="5" y="54"/>
                  </a:cubicBezTo>
                  <a:cubicBezTo>
                    <a:pt x="4" y="53"/>
                    <a:pt x="3" y="51"/>
                    <a:pt x="2" y="4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9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59" name="Freeform 117">
              <a:extLst>
                <a:ext uri="{FF2B5EF4-FFF2-40B4-BE49-F238E27FC236}">
                  <a16:creationId xmlns:a16="http://schemas.microsoft.com/office/drawing/2014/main" id="{3B70AF37-429B-45A9-A564-40CB92F65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3163" y="7708900"/>
              <a:ext cx="296863" cy="369888"/>
            </a:xfrm>
            <a:custGeom>
              <a:avLst/>
              <a:gdLst>
                <a:gd name="T0" fmla="*/ 42 w 103"/>
                <a:gd name="T1" fmla="*/ 126 h 128"/>
                <a:gd name="T2" fmla="*/ 24 w 103"/>
                <a:gd name="T3" fmla="*/ 115 h 128"/>
                <a:gd name="T4" fmla="*/ 4 w 103"/>
                <a:gd name="T5" fmla="*/ 65 h 128"/>
                <a:gd name="T6" fmla="*/ 2 w 103"/>
                <a:gd name="T7" fmla="*/ 26 h 128"/>
                <a:gd name="T8" fmla="*/ 35 w 103"/>
                <a:gd name="T9" fmla="*/ 0 h 128"/>
                <a:gd name="T10" fmla="*/ 79 w 103"/>
                <a:gd name="T11" fmla="*/ 0 h 128"/>
                <a:gd name="T12" fmla="*/ 98 w 103"/>
                <a:gd name="T13" fmla="*/ 56 h 128"/>
                <a:gd name="T14" fmla="*/ 97 w 103"/>
                <a:gd name="T15" fmla="*/ 60 h 128"/>
                <a:gd name="T16" fmla="*/ 75 w 103"/>
                <a:gd name="T17" fmla="*/ 111 h 128"/>
                <a:gd name="T18" fmla="*/ 42 w 103"/>
                <a:gd name="T19" fmla="*/ 126 h 128"/>
                <a:gd name="T20" fmla="*/ 42 w 103"/>
                <a:gd name="T21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128">
                  <a:moveTo>
                    <a:pt x="42" y="126"/>
                  </a:moveTo>
                  <a:cubicBezTo>
                    <a:pt x="35" y="124"/>
                    <a:pt x="29" y="120"/>
                    <a:pt x="24" y="115"/>
                  </a:cubicBezTo>
                  <a:cubicBezTo>
                    <a:pt x="14" y="102"/>
                    <a:pt x="7" y="85"/>
                    <a:pt x="4" y="65"/>
                  </a:cubicBezTo>
                  <a:cubicBezTo>
                    <a:pt x="1" y="49"/>
                    <a:pt x="0" y="36"/>
                    <a:pt x="2" y="26"/>
                  </a:cubicBezTo>
                  <a:cubicBezTo>
                    <a:pt x="5" y="11"/>
                    <a:pt x="19" y="0"/>
                    <a:pt x="3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0" y="5"/>
                    <a:pt x="103" y="25"/>
                    <a:pt x="98" y="56"/>
                  </a:cubicBezTo>
                  <a:cubicBezTo>
                    <a:pt x="97" y="58"/>
                    <a:pt x="97" y="59"/>
                    <a:pt x="97" y="60"/>
                  </a:cubicBezTo>
                  <a:cubicBezTo>
                    <a:pt x="90" y="83"/>
                    <a:pt x="83" y="100"/>
                    <a:pt x="75" y="111"/>
                  </a:cubicBezTo>
                  <a:cubicBezTo>
                    <a:pt x="68" y="122"/>
                    <a:pt x="55" y="128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lose/>
                </a:path>
              </a:pathLst>
            </a:custGeom>
            <a:solidFill>
              <a:srgbClr val="F9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60" name="Freeform 118">
              <a:extLst>
                <a:ext uri="{FF2B5EF4-FFF2-40B4-BE49-F238E27FC236}">
                  <a16:creationId xmlns:a16="http://schemas.microsoft.com/office/drawing/2014/main" id="{89A5EC3D-9A17-4CCA-BB08-9FD683C59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9838" y="8054975"/>
              <a:ext cx="158750" cy="73025"/>
            </a:xfrm>
            <a:custGeom>
              <a:avLst/>
              <a:gdLst>
                <a:gd name="T0" fmla="*/ 55 w 55"/>
                <a:gd name="T1" fmla="*/ 0 h 25"/>
                <a:gd name="T2" fmla="*/ 55 w 55"/>
                <a:gd name="T3" fmla="*/ 6 h 25"/>
                <a:gd name="T4" fmla="*/ 28 w 55"/>
                <a:gd name="T5" fmla="*/ 25 h 25"/>
                <a:gd name="T6" fmla="*/ 0 w 55"/>
                <a:gd name="T7" fmla="*/ 10 h 25"/>
                <a:gd name="T8" fmla="*/ 0 w 55"/>
                <a:gd name="T9" fmla="*/ 4 h 25"/>
                <a:gd name="T10" fmla="*/ 55 w 5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5">
                  <a:moveTo>
                    <a:pt x="55" y="0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0" y="14"/>
                    <a:pt x="42" y="25"/>
                    <a:pt x="28" y="25"/>
                  </a:cubicBezTo>
                  <a:cubicBezTo>
                    <a:pt x="14" y="25"/>
                    <a:pt x="5" y="15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D68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61" name="Freeform 119">
              <a:extLst>
                <a:ext uri="{FF2B5EF4-FFF2-40B4-BE49-F238E27FC236}">
                  <a16:creationId xmlns:a16="http://schemas.microsoft.com/office/drawing/2014/main" id="{40A3778F-2FB5-49B4-96B2-EB63F017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5700" y="7618412"/>
              <a:ext cx="325438" cy="309563"/>
            </a:xfrm>
            <a:custGeom>
              <a:avLst/>
              <a:gdLst>
                <a:gd name="T0" fmla="*/ 9 w 113"/>
                <a:gd name="T1" fmla="*/ 21 h 107"/>
                <a:gd name="T2" fmla="*/ 2 w 113"/>
                <a:gd name="T3" fmla="*/ 65 h 107"/>
                <a:gd name="T4" fmla="*/ 4 w 113"/>
                <a:gd name="T5" fmla="*/ 87 h 107"/>
                <a:gd name="T6" fmla="*/ 12 w 113"/>
                <a:gd name="T7" fmla="*/ 107 h 107"/>
                <a:gd name="T8" fmla="*/ 14 w 113"/>
                <a:gd name="T9" fmla="*/ 78 h 107"/>
                <a:gd name="T10" fmla="*/ 24 w 113"/>
                <a:gd name="T11" fmla="*/ 65 h 107"/>
                <a:gd name="T12" fmla="*/ 88 w 113"/>
                <a:gd name="T13" fmla="*/ 64 h 107"/>
                <a:gd name="T14" fmla="*/ 95 w 113"/>
                <a:gd name="T15" fmla="*/ 74 h 107"/>
                <a:gd name="T16" fmla="*/ 99 w 113"/>
                <a:gd name="T17" fmla="*/ 103 h 107"/>
                <a:gd name="T18" fmla="*/ 106 w 113"/>
                <a:gd name="T19" fmla="*/ 91 h 107"/>
                <a:gd name="T20" fmla="*/ 109 w 113"/>
                <a:gd name="T21" fmla="*/ 73 h 107"/>
                <a:gd name="T22" fmla="*/ 111 w 113"/>
                <a:gd name="T23" fmla="*/ 35 h 107"/>
                <a:gd name="T24" fmla="*/ 108 w 113"/>
                <a:gd name="T25" fmla="*/ 16 h 107"/>
                <a:gd name="T26" fmla="*/ 60 w 113"/>
                <a:gd name="T27" fmla="*/ 6 h 107"/>
                <a:gd name="T28" fmla="*/ 28 w 113"/>
                <a:gd name="T29" fmla="*/ 10 h 107"/>
                <a:gd name="T30" fmla="*/ 9 w 113"/>
                <a:gd name="T31" fmla="*/ 2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07">
                  <a:moveTo>
                    <a:pt x="9" y="21"/>
                  </a:moveTo>
                  <a:cubicBezTo>
                    <a:pt x="1" y="35"/>
                    <a:pt x="0" y="50"/>
                    <a:pt x="2" y="65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3" y="98"/>
                    <a:pt x="15" y="89"/>
                    <a:pt x="14" y="78"/>
                  </a:cubicBezTo>
                  <a:cubicBezTo>
                    <a:pt x="19" y="75"/>
                    <a:pt x="23" y="71"/>
                    <a:pt x="24" y="65"/>
                  </a:cubicBezTo>
                  <a:cubicBezTo>
                    <a:pt x="43" y="67"/>
                    <a:pt x="65" y="66"/>
                    <a:pt x="88" y="64"/>
                  </a:cubicBezTo>
                  <a:cubicBezTo>
                    <a:pt x="88" y="69"/>
                    <a:pt x="90" y="73"/>
                    <a:pt x="95" y="74"/>
                  </a:cubicBezTo>
                  <a:cubicBezTo>
                    <a:pt x="94" y="85"/>
                    <a:pt x="96" y="94"/>
                    <a:pt x="99" y="10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12" y="60"/>
                    <a:pt x="113" y="48"/>
                    <a:pt x="111" y="35"/>
                  </a:cubicBezTo>
                  <a:cubicBezTo>
                    <a:pt x="113" y="28"/>
                    <a:pt x="112" y="22"/>
                    <a:pt x="108" y="16"/>
                  </a:cubicBezTo>
                  <a:cubicBezTo>
                    <a:pt x="93" y="7"/>
                    <a:pt x="77" y="0"/>
                    <a:pt x="60" y="6"/>
                  </a:cubicBezTo>
                  <a:cubicBezTo>
                    <a:pt x="48" y="1"/>
                    <a:pt x="36" y="0"/>
                    <a:pt x="28" y="10"/>
                  </a:cubicBezTo>
                  <a:cubicBezTo>
                    <a:pt x="20" y="12"/>
                    <a:pt x="14" y="15"/>
                    <a:pt x="9" y="2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62" name="Freeform 120">
              <a:extLst>
                <a:ext uri="{FF2B5EF4-FFF2-40B4-BE49-F238E27FC236}">
                  <a16:creationId xmlns:a16="http://schemas.microsoft.com/office/drawing/2014/main" id="{21FBF7DC-5517-4E45-85CA-913489979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7450" y="7905750"/>
              <a:ext cx="261938" cy="192088"/>
            </a:xfrm>
            <a:custGeom>
              <a:avLst/>
              <a:gdLst>
                <a:gd name="T0" fmla="*/ 1 w 91"/>
                <a:gd name="T1" fmla="*/ 8 h 67"/>
                <a:gd name="T2" fmla="*/ 25 w 91"/>
                <a:gd name="T3" fmla="*/ 21 h 67"/>
                <a:gd name="T4" fmla="*/ 59 w 91"/>
                <a:gd name="T5" fmla="*/ 21 h 67"/>
                <a:gd name="T6" fmla="*/ 86 w 91"/>
                <a:gd name="T7" fmla="*/ 0 h 67"/>
                <a:gd name="T8" fmla="*/ 91 w 91"/>
                <a:gd name="T9" fmla="*/ 10 h 67"/>
                <a:gd name="T10" fmla="*/ 80 w 91"/>
                <a:gd name="T11" fmla="*/ 48 h 67"/>
                <a:gd name="T12" fmla="*/ 77 w 91"/>
                <a:gd name="T13" fmla="*/ 52 h 67"/>
                <a:gd name="T14" fmla="*/ 56 w 91"/>
                <a:gd name="T15" fmla="*/ 66 h 67"/>
                <a:gd name="T16" fmla="*/ 32 w 91"/>
                <a:gd name="T17" fmla="*/ 64 h 67"/>
                <a:gd name="T18" fmla="*/ 11 w 91"/>
                <a:gd name="T19" fmla="*/ 53 h 67"/>
                <a:gd name="T20" fmla="*/ 2 w 91"/>
                <a:gd name="T21" fmla="*/ 37 h 67"/>
                <a:gd name="T22" fmla="*/ 1 w 91"/>
                <a:gd name="T23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67">
                  <a:moveTo>
                    <a:pt x="1" y="8"/>
                  </a:moveTo>
                  <a:cubicBezTo>
                    <a:pt x="6" y="14"/>
                    <a:pt x="14" y="18"/>
                    <a:pt x="25" y="21"/>
                  </a:cubicBezTo>
                  <a:cubicBezTo>
                    <a:pt x="37" y="20"/>
                    <a:pt x="48" y="19"/>
                    <a:pt x="59" y="21"/>
                  </a:cubicBezTo>
                  <a:cubicBezTo>
                    <a:pt x="69" y="17"/>
                    <a:pt x="78" y="9"/>
                    <a:pt x="86" y="0"/>
                  </a:cubicBezTo>
                  <a:cubicBezTo>
                    <a:pt x="89" y="3"/>
                    <a:pt x="91" y="6"/>
                    <a:pt x="91" y="10"/>
                  </a:cubicBezTo>
                  <a:cubicBezTo>
                    <a:pt x="89" y="25"/>
                    <a:pt x="85" y="37"/>
                    <a:pt x="80" y="48"/>
                  </a:cubicBezTo>
                  <a:cubicBezTo>
                    <a:pt x="79" y="50"/>
                    <a:pt x="78" y="51"/>
                    <a:pt x="77" y="52"/>
                  </a:cubicBezTo>
                  <a:cubicBezTo>
                    <a:pt x="71" y="58"/>
                    <a:pt x="64" y="63"/>
                    <a:pt x="56" y="66"/>
                  </a:cubicBezTo>
                  <a:cubicBezTo>
                    <a:pt x="46" y="67"/>
                    <a:pt x="38" y="67"/>
                    <a:pt x="32" y="64"/>
                  </a:cubicBezTo>
                  <a:cubicBezTo>
                    <a:pt x="23" y="61"/>
                    <a:pt x="16" y="58"/>
                    <a:pt x="11" y="53"/>
                  </a:cubicBezTo>
                  <a:cubicBezTo>
                    <a:pt x="7" y="48"/>
                    <a:pt x="4" y="43"/>
                    <a:pt x="2" y="37"/>
                  </a:cubicBezTo>
                  <a:cubicBezTo>
                    <a:pt x="1" y="28"/>
                    <a:pt x="0" y="18"/>
                    <a:pt x="1" y="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63" name="Oval 121">
              <a:extLst>
                <a:ext uri="{FF2B5EF4-FFF2-40B4-BE49-F238E27FC236}">
                  <a16:creationId xmlns:a16="http://schemas.microsoft.com/office/drawing/2014/main" id="{A3E8C8F8-09BD-410C-90AE-6A729EFF6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9525" y="8015287"/>
              <a:ext cx="66675" cy="19050"/>
            </a:xfrm>
            <a:prstGeom prst="ellipse">
              <a:avLst/>
            </a:prstGeom>
            <a:solidFill>
              <a:srgbClr val="F9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64" name="Freeform 122">
              <a:extLst>
                <a:ext uri="{FF2B5EF4-FFF2-40B4-BE49-F238E27FC236}">
                  <a16:creationId xmlns:a16="http://schemas.microsoft.com/office/drawing/2014/main" id="{F8886107-87D1-4865-829A-8DBD5D453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7763" y="8499475"/>
              <a:ext cx="47625" cy="63500"/>
            </a:xfrm>
            <a:custGeom>
              <a:avLst/>
              <a:gdLst>
                <a:gd name="T0" fmla="*/ 0 w 30"/>
                <a:gd name="T1" fmla="*/ 8 h 40"/>
                <a:gd name="T2" fmla="*/ 18 w 30"/>
                <a:gd name="T3" fmla="*/ 0 h 40"/>
                <a:gd name="T4" fmla="*/ 30 w 30"/>
                <a:gd name="T5" fmla="*/ 31 h 40"/>
                <a:gd name="T6" fmla="*/ 14 w 30"/>
                <a:gd name="T7" fmla="*/ 40 h 40"/>
                <a:gd name="T8" fmla="*/ 0 w 30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0">
                  <a:moveTo>
                    <a:pt x="0" y="8"/>
                  </a:moveTo>
                  <a:lnTo>
                    <a:pt x="18" y="0"/>
                  </a:lnTo>
                  <a:lnTo>
                    <a:pt x="30" y="31"/>
                  </a:lnTo>
                  <a:lnTo>
                    <a:pt x="14" y="4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1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65" name="Freeform 123">
              <a:extLst>
                <a:ext uri="{FF2B5EF4-FFF2-40B4-BE49-F238E27FC236}">
                  <a16:creationId xmlns:a16="http://schemas.microsoft.com/office/drawing/2014/main" id="{423E061F-FC28-4B3E-B051-1516385D1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2563" y="8505825"/>
              <a:ext cx="58738" cy="60325"/>
            </a:xfrm>
            <a:custGeom>
              <a:avLst/>
              <a:gdLst>
                <a:gd name="T0" fmla="*/ 17 w 37"/>
                <a:gd name="T1" fmla="*/ 38 h 38"/>
                <a:gd name="T2" fmla="*/ 0 w 37"/>
                <a:gd name="T3" fmla="*/ 27 h 38"/>
                <a:gd name="T4" fmla="*/ 20 w 37"/>
                <a:gd name="T5" fmla="*/ 0 h 38"/>
                <a:gd name="T6" fmla="*/ 37 w 37"/>
                <a:gd name="T7" fmla="*/ 11 h 38"/>
                <a:gd name="T8" fmla="*/ 17 w 37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7" y="38"/>
                  </a:moveTo>
                  <a:lnTo>
                    <a:pt x="0" y="27"/>
                  </a:lnTo>
                  <a:lnTo>
                    <a:pt x="20" y="0"/>
                  </a:lnTo>
                  <a:lnTo>
                    <a:pt x="37" y="11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D1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66" name="Freeform 124">
              <a:extLst>
                <a:ext uri="{FF2B5EF4-FFF2-40B4-BE49-F238E27FC236}">
                  <a16:creationId xmlns:a16="http://schemas.microsoft.com/office/drawing/2014/main" id="{BC34E805-AF08-4515-A2D2-9001B69C5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3638" y="8432800"/>
              <a:ext cx="55563" cy="61913"/>
            </a:xfrm>
            <a:custGeom>
              <a:avLst/>
              <a:gdLst>
                <a:gd name="T0" fmla="*/ 31 w 35"/>
                <a:gd name="T1" fmla="*/ 0 h 39"/>
                <a:gd name="T2" fmla="*/ 35 w 35"/>
                <a:gd name="T3" fmla="*/ 10 h 39"/>
                <a:gd name="T4" fmla="*/ 20 w 35"/>
                <a:gd name="T5" fmla="*/ 33 h 39"/>
                <a:gd name="T6" fmla="*/ 4 w 35"/>
                <a:gd name="T7" fmla="*/ 39 h 39"/>
                <a:gd name="T8" fmla="*/ 0 w 35"/>
                <a:gd name="T9" fmla="*/ 28 h 39"/>
                <a:gd name="T10" fmla="*/ 6 w 35"/>
                <a:gd name="T11" fmla="*/ 11 h 39"/>
                <a:gd name="T12" fmla="*/ 31 w 3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9">
                  <a:moveTo>
                    <a:pt x="31" y="0"/>
                  </a:moveTo>
                  <a:lnTo>
                    <a:pt x="35" y="10"/>
                  </a:lnTo>
                  <a:lnTo>
                    <a:pt x="20" y="33"/>
                  </a:lnTo>
                  <a:lnTo>
                    <a:pt x="4" y="39"/>
                  </a:lnTo>
                  <a:lnTo>
                    <a:pt x="0" y="28"/>
                  </a:lnTo>
                  <a:lnTo>
                    <a:pt x="6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9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67" name="Freeform 125">
              <a:extLst>
                <a:ext uri="{FF2B5EF4-FFF2-40B4-BE49-F238E27FC236}">
                  <a16:creationId xmlns:a16="http://schemas.microsoft.com/office/drawing/2014/main" id="{31894697-EBB0-48DA-A4D4-14A233C39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1450" y="8442325"/>
              <a:ext cx="53975" cy="57150"/>
            </a:xfrm>
            <a:custGeom>
              <a:avLst/>
              <a:gdLst>
                <a:gd name="T0" fmla="*/ 4 w 34"/>
                <a:gd name="T1" fmla="*/ 0 h 36"/>
                <a:gd name="T2" fmla="*/ 0 w 34"/>
                <a:gd name="T3" fmla="*/ 9 h 36"/>
                <a:gd name="T4" fmla="*/ 14 w 34"/>
                <a:gd name="T5" fmla="*/ 31 h 36"/>
                <a:gd name="T6" fmla="*/ 31 w 34"/>
                <a:gd name="T7" fmla="*/ 36 h 36"/>
                <a:gd name="T8" fmla="*/ 34 w 34"/>
                <a:gd name="T9" fmla="*/ 25 h 36"/>
                <a:gd name="T10" fmla="*/ 29 w 34"/>
                <a:gd name="T11" fmla="*/ 9 h 36"/>
                <a:gd name="T12" fmla="*/ 4 w 34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6">
                  <a:moveTo>
                    <a:pt x="4" y="0"/>
                  </a:moveTo>
                  <a:lnTo>
                    <a:pt x="0" y="9"/>
                  </a:lnTo>
                  <a:lnTo>
                    <a:pt x="14" y="31"/>
                  </a:lnTo>
                  <a:lnTo>
                    <a:pt x="31" y="36"/>
                  </a:lnTo>
                  <a:lnTo>
                    <a:pt x="34" y="25"/>
                  </a:lnTo>
                  <a:lnTo>
                    <a:pt x="29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9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68" name="Freeform 126">
              <a:extLst>
                <a:ext uri="{FF2B5EF4-FFF2-40B4-BE49-F238E27FC236}">
                  <a16:creationId xmlns:a16="http://schemas.microsoft.com/office/drawing/2014/main" id="{C1FDAB5F-5CD0-4D3A-A3CB-996E1F354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9850" y="8453437"/>
              <a:ext cx="150813" cy="112713"/>
            </a:xfrm>
            <a:custGeom>
              <a:avLst/>
              <a:gdLst>
                <a:gd name="T0" fmla="*/ 52 w 52"/>
                <a:gd name="T1" fmla="*/ 15 h 39"/>
                <a:gd name="T2" fmla="*/ 41 w 52"/>
                <a:gd name="T3" fmla="*/ 39 h 39"/>
                <a:gd name="T4" fmla="*/ 0 w 52"/>
                <a:gd name="T5" fmla="*/ 32 h 39"/>
                <a:gd name="T6" fmla="*/ 11 w 52"/>
                <a:gd name="T7" fmla="*/ 0 h 39"/>
                <a:gd name="T8" fmla="*/ 52 w 52"/>
                <a:gd name="T9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9">
                  <a:moveTo>
                    <a:pt x="52" y="15"/>
                  </a:moveTo>
                  <a:cubicBezTo>
                    <a:pt x="52" y="18"/>
                    <a:pt x="45" y="30"/>
                    <a:pt x="41" y="39"/>
                  </a:cubicBezTo>
                  <a:cubicBezTo>
                    <a:pt x="27" y="39"/>
                    <a:pt x="13" y="36"/>
                    <a:pt x="0" y="32"/>
                  </a:cubicBezTo>
                  <a:cubicBezTo>
                    <a:pt x="2" y="18"/>
                    <a:pt x="5" y="7"/>
                    <a:pt x="11" y="0"/>
                  </a:cubicBezTo>
                  <a:cubicBezTo>
                    <a:pt x="26" y="3"/>
                    <a:pt x="39" y="8"/>
                    <a:pt x="52" y="15"/>
                  </a:cubicBezTo>
                  <a:close/>
                </a:path>
              </a:pathLst>
            </a:custGeom>
            <a:solidFill>
              <a:srgbClr val="F9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69" name="Freeform 127">
              <a:extLst>
                <a:ext uri="{FF2B5EF4-FFF2-40B4-BE49-F238E27FC236}">
                  <a16:creationId xmlns:a16="http://schemas.microsoft.com/office/drawing/2014/main" id="{5EEA2F73-7CDE-45AB-9E01-1D307DA04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5138" y="8153400"/>
              <a:ext cx="722313" cy="666750"/>
            </a:xfrm>
            <a:custGeom>
              <a:avLst/>
              <a:gdLst>
                <a:gd name="T0" fmla="*/ 250 w 250"/>
                <a:gd name="T1" fmla="*/ 143 h 231"/>
                <a:gd name="T2" fmla="*/ 23 w 250"/>
                <a:gd name="T3" fmla="*/ 229 h 231"/>
                <a:gd name="T4" fmla="*/ 3 w 250"/>
                <a:gd name="T5" fmla="*/ 207 h 231"/>
                <a:gd name="T6" fmla="*/ 105 w 250"/>
                <a:gd name="T7" fmla="*/ 2 h 231"/>
                <a:gd name="T8" fmla="*/ 116 w 250"/>
                <a:gd name="T9" fmla="*/ 3 h 231"/>
                <a:gd name="T10" fmla="*/ 150 w 250"/>
                <a:gd name="T11" fmla="*/ 77 h 231"/>
                <a:gd name="T12" fmla="*/ 116 w 250"/>
                <a:gd name="T13" fmla="*/ 143 h 231"/>
                <a:gd name="T14" fmla="*/ 113 w 250"/>
                <a:gd name="T15" fmla="*/ 145 h 231"/>
                <a:gd name="T16" fmla="*/ 139 w 250"/>
                <a:gd name="T17" fmla="*/ 138 h 231"/>
                <a:gd name="T18" fmla="*/ 139 w 250"/>
                <a:gd name="T19" fmla="*/ 138 h 231"/>
                <a:gd name="T20" fmla="*/ 238 w 250"/>
                <a:gd name="T21" fmla="*/ 121 h 231"/>
                <a:gd name="T22" fmla="*/ 250 w 250"/>
                <a:gd name="T23" fmla="*/ 14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0" h="231">
                  <a:moveTo>
                    <a:pt x="250" y="143"/>
                  </a:moveTo>
                  <a:cubicBezTo>
                    <a:pt x="169" y="184"/>
                    <a:pt x="92" y="216"/>
                    <a:pt x="23" y="229"/>
                  </a:cubicBezTo>
                  <a:cubicBezTo>
                    <a:pt x="10" y="231"/>
                    <a:pt x="0" y="220"/>
                    <a:pt x="3" y="207"/>
                  </a:cubicBezTo>
                  <a:cubicBezTo>
                    <a:pt x="26" y="119"/>
                    <a:pt x="52" y="34"/>
                    <a:pt x="105" y="2"/>
                  </a:cubicBezTo>
                  <a:cubicBezTo>
                    <a:pt x="108" y="0"/>
                    <a:pt x="113" y="0"/>
                    <a:pt x="116" y="3"/>
                  </a:cubicBezTo>
                  <a:cubicBezTo>
                    <a:pt x="143" y="19"/>
                    <a:pt x="154" y="44"/>
                    <a:pt x="150" y="77"/>
                  </a:cubicBezTo>
                  <a:cubicBezTo>
                    <a:pt x="147" y="100"/>
                    <a:pt x="135" y="122"/>
                    <a:pt x="116" y="143"/>
                  </a:cubicBezTo>
                  <a:cubicBezTo>
                    <a:pt x="115" y="144"/>
                    <a:pt x="114" y="145"/>
                    <a:pt x="113" y="145"/>
                  </a:cubicBezTo>
                  <a:cubicBezTo>
                    <a:pt x="121" y="143"/>
                    <a:pt x="130" y="140"/>
                    <a:pt x="139" y="138"/>
                  </a:cubicBezTo>
                  <a:cubicBezTo>
                    <a:pt x="139" y="138"/>
                    <a:pt x="139" y="138"/>
                    <a:pt x="139" y="138"/>
                  </a:cubicBezTo>
                  <a:cubicBezTo>
                    <a:pt x="166" y="131"/>
                    <a:pt x="200" y="126"/>
                    <a:pt x="238" y="121"/>
                  </a:cubicBezTo>
                  <a:cubicBezTo>
                    <a:pt x="240" y="129"/>
                    <a:pt x="244" y="136"/>
                    <a:pt x="250" y="1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70" name="Freeform 128">
              <a:extLst>
                <a:ext uri="{FF2B5EF4-FFF2-40B4-BE49-F238E27FC236}">
                  <a16:creationId xmlns:a16="http://schemas.microsoft.com/office/drawing/2014/main" id="{8EB5466C-058A-48A7-8051-E634FF762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4063" y="8551862"/>
              <a:ext cx="112713" cy="38100"/>
            </a:xfrm>
            <a:custGeom>
              <a:avLst/>
              <a:gdLst>
                <a:gd name="T0" fmla="*/ 39 w 39"/>
                <a:gd name="T1" fmla="*/ 0 h 13"/>
                <a:gd name="T2" fmla="*/ 0 w 39"/>
                <a:gd name="T3" fmla="*/ 13 h 13"/>
                <a:gd name="T4" fmla="*/ 16 w 39"/>
                <a:gd name="T5" fmla="*/ 5 h 13"/>
                <a:gd name="T6" fmla="*/ 13 w 39"/>
                <a:gd name="T7" fmla="*/ 7 h 13"/>
                <a:gd name="T8" fmla="*/ 39 w 3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39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21" y="5"/>
                    <a:pt x="30" y="2"/>
                    <a:pt x="3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71" name="Freeform 129">
              <a:extLst>
                <a:ext uri="{FF2B5EF4-FFF2-40B4-BE49-F238E27FC236}">
                  <a16:creationId xmlns:a16="http://schemas.microsoft.com/office/drawing/2014/main" id="{A30B9D51-FD35-4432-8F9F-B3259CF13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6850" y="8161337"/>
              <a:ext cx="722313" cy="668338"/>
            </a:xfrm>
            <a:custGeom>
              <a:avLst/>
              <a:gdLst>
                <a:gd name="T0" fmla="*/ 227 w 250"/>
                <a:gd name="T1" fmla="*/ 228 h 231"/>
                <a:gd name="T2" fmla="*/ 0 w 250"/>
                <a:gd name="T3" fmla="*/ 142 h 231"/>
                <a:gd name="T4" fmla="*/ 12 w 250"/>
                <a:gd name="T5" fmla="*/ 120 h 231"/>
                <a:gd name="T6" fmla="*/ 114 w 250"/>
                <a:gd name="T7" fmla="*/ 138 h 231"/>
                <a:gd name="T8" fmla="*/ 136 w 250"/>
                <a:gd name="T9" fmla="*/ 145 h 231"/>
                <a:gd name="T10" fmla="*/ 132 w 250"/>
                <a:gd name="T11" fmla="*/ 140 h 231"/>
                <a:gd name="T12" fmla="*/ 99 w 250"/>
                <a:gd name="T13" fmla="*/ 76 h 231"/>
                <a:gd name="T14" fmla="*/ 133 w 250"/>
                <a:gd name="T15" fmla="*/ 2 h 231"/>
                <a:gd name="T16" fmla="*/ 145 w 250"/>
                <a:gd name="T17" fmla="*/ 2 h 231"/>
                <a:gd name="T18" fmla="*/ 247 w 250"/>
                <a:gd name="T19" fmla="*/ 207 h 231"/>
                <a:gd name="T20" fmla="*/ 227 w 250"/>
                <a:gd name="T21" fmla="*/ 22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231">
                  <a:moveTo>
                    <a:pt x="227" y="228"/>
                  </a:moveTo>
                  <a:cubicBezTo>
                    <a:pt x="157" y="215"/>
                    <a:pt x="81" y="184"/>
                    <a:pt x="0" y="142"/>
                  </a:cubicBezTo>
                  <a:cubicBezTo>
                    <a:pt x="6" y="136"/>
                    <a:pt x="10" y="128"/>
                    <a:pt x="12" y="120"/>
                  </a:cubicBezTo>
                  <a:cubicBezTo>
                    <a:pt x="51" y="125"/>
                    <a:pt x="86" y="131"/>
                    <a:pt x="114" y="138"/>
                  </a:cubicBezTo>
                  <a:cubicBezTo>
                    <a:pt x="122" y="140"/>
                    <a:pt x="129" y="142"/>
                    <a:pt x="136" y="145"/>
                  </a:cubicBezTo>
                  <a:cubicBezTo>
                    <a:pt x="135" y="143"/>
                    <a:pt x="133" y="141"/>
                    <a:pt x="132" y="140"/>
                  </a:cubicBezTo>
                  <a:cubicBezTo>
                    <a:pt x="114" y="120"/>
                    <a:pt x="103" y="99"/>
                    <a:pt x="99" y="76"/>
                  </a:cubicBezTo>
                  <a:cubicBezTo>
                    <a:pt x="95" y="43"/>
                    <a:pt x="107" y="19"/>
                    <a:pt x="133" y="2"/>
                  </a:cubicBezTo>
                  <a:cubicBezTo>
                    <a:pt x="137" y="0"/>
                    <a:pt x="141" y="0"/>
                    <a:pt x="145" y="2"/>
                  </a:cubicBezTo>
                  <a:cubicBezTo>
                    <a:pt x="198" y="34"/>
                    <a:pt x="223" y="118"/>
                    <a:pt x="247" y="207"/>
                  </a:cubicBezTo>
                  <a:cubicBezTo>
                    <a:pt x="250" y="219"/>
                    <a:pt x="239" y="231"/>
                    <a:pt x="22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72" name="Freeform 130">
              <a:extLst>
                <a:ext uri="{FF2B5EF4-FFF2-40B4-BE49-F238E27FC236}">
                  <a16:creationId xmlns:a16="http://schemas.microsoft.com/office/drawing/2014/main" id="{2673207D-3C26-4C93-A669-345848EDF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7050" y="8561387"/>
              <a:ext cx="141288" cy="53975"/>
            </a:xfrm>
            <a:custGeom>
              <a:avLst/>
              <a:gdLst>
                <a:gd name="T0" fmla="*/ 0 w 49"/>
                <a:gd name="T1" fmla="*/ 0 h 19"/>
                <a:gd name="T2" fmla="*/ 22 w 49"/>
                <a:gd name="T3" fmla="*/ 7 h 19"/>
                <a:gd name="T4" fmla="*/ 18 w 49"/>
                <a:gd name="T5" fmla="*/ 2 h 19"/>
                <a:gd name="T6" fmla="*/ 49 w 49"/>
                <a:gd name="T7" fmla="*/ 19 h 19"/>
                <a:gd name="T8" fmla="*/ 0 w 4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9">
                  <a:moveTo>
                    <a:pt x="0" y="0"/>
                  </a:moveTo>
                  <a:cubicBezTo>
                    <a:pt x="8" y="2"/>
                    <a:pt x="15" y="4"/>
                    <a:pt x="22" y="7"/>
                  </a:cubicBezTo>
                  <a:cubicBezTo>
                    <a:pt x="21" y="5"/>
                    <a:pt x="19" y="3"/>
                    <a:pt x="18" y="2"/>
                  </a:cubicBezTo>
                  <a:cubicBezTo>
                    <a:pt x="49" y="19"/>
                    <a:pt x="49" y="19"/>
                    <a:pt x="49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73" name="Freeform 131">
              <a:extLst>
                <a:ext uri="{FF2B5EF4-FFF2-40B4-BE49-F238E27FC236}">
                  <a16:creationId xmlns:a16="http://schemas.microsoft.com/office/drawing/2014/main" id="{3AD90005-95F8-4A82-93E2-0D40DEA8D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5388" y="8372475"/>
              <a:ext cx="280988" cy="334963"/>
            </a:xfrm>
            <a:custGeom>
              <a:avLst/>
              <a:gdLst>
                <a:gd name="T0" fmla="*/ 84 w 97"/>
                <a:gd name="T1" fmla="*/ 116 h 116"/>
                <a:gd name="T2" fmla="*/ 13 w 97"/>
                <a:gd name="T3" fmla="*/ 116 h 116"/>
                <a:gd name="T4" fmla="*/ 0 w 97"/>
                <a:gd name="T5" fmla="*/ 103 h 116"/>
                <a:gd name="T6" fmla="*/ 0 w 97"/>
                <a:gd name="T7" fmla="*/ 13 h 116"/>
                <a:gd name="T8" fmla="*/ 13 w 97"/>
                <a:gd name="T9" fmla="*/ 0 h 116"/>
                <a:gd name="T10" fmla="*/ 84 w 97"/>
                <a:gd name="T11" fmla="*/ 0 h 116"/>
                <a:gd name="T12" fmla="*/ 97 w 97"/>
                <a:gd name="T13" fmla="*/ 13 h 116"/>
                <a:gd name="T14" fmla="*/ 97 w 97"/>
                <a:gd name="T15" fmla="*/ 103 h 116"/>
                <a:gd name="T16" fmla="*/ 84 w 97"/>
                <a:gd name="T1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16">
                  <a:moveTo>
                    <a:pt x="84" y="116"/>
                  </a:moveTo>
                  <a:cubicBezTo>
                    <a:pt x="13" y="116"/>
                    <a:pt x="13" y="116"/>
                    <a:pt x="13" y="116"/>
                  </a:cubicBezTo>
                  <a:cubicBezTo>
                    <a:pt x="6" y="116"/>
                    <a:pt x="0" y="110"/>
                    <a:pt x="0" y="10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1" y="0"/>
                    <a:pt x="97" y="6"/>
                    <a:pt x="97" y="13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7" y="110"/>
                    <a:pt x="91" y="116"/>
                    <a:pt x="84" y="116"/>
                  </a:cubicBezTo>
                  <a:close/>
                </a:path>
              </a:pathLst>
            </a:custGeom>
            <a:solidFill>
              <a:srgbClr val="CFD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74" name="Freeform 132">
              <a:extLst>
                <a:ext uri="{FF2B5EF4-FFF2-40B4-BE49-F238E27FC236}">
                  <a16:creationId xmlns:a16="http://schemas.microsoft.com/office/drawing/2014/main" id="{C14900F9-9D73-46D3-9A61-6E463BB1C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9200" y="8399462"/>
              <a:ext cx="233363" cy="282575"/>
            </a:xfrm>
            <a:custGeom>
              <a:avLst/>
              <a:gdLst>
                <a:gd name="T0" fmla="*/ 68 w 81"/>
                <a:gd name="T1" fmla="*/ 98 h 98"/>
                <a:gd name="T2" fmla="*/ 13 w 81"/>
                <a:gd name="T3" fmla="*/ 98 h 98"/>
                <a:gd name="T4" fmla="*/ 0 w 81"/>
                <a:gd name="T5" fmla="*/ 85 h 98"/>
                <a:gd name="T6" fmla="*/ 0 w 81"/>
                <a:gd name="T7" fmla="*/ 13 h 98"/>
                <a:gd name="T8" fmla="*/ 13 w 81"/>
                <a:gd name="T9" fmla="*/ 0 h 98"/>
                <a:gd name="T10" fmla="*/ 68 w 81"/>
                <a:gd name="T11" fmla="*/ 0 h 98"/>
                <a:gd name="T12" fmla="*/ 81 w 81"/>
                <a:gd name="T13" fmla="*/ 13 h 98"/>
                <a:gd name="T14" fmla="*/ 81 w 81"/>
                <a:gd name="T15" fmla="*/ 85 h 98"/>
                <a:gd name="T16" fmla="*/ 68 w 81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8">
                  <a:moveTo>
                    <a:pt x="68" y="98"/>
                  </a:moveTo>
                  <a:cubicBezTo>
                    <a:pt x="13" y="98"/>
                    <a:pt x="13" y="98"/>
                    <a:pt x="13" y="98"/>
                  </a:cubicBezTo>
                  <a:cubicBezTo>
                    <a:pt x="6" y="98"/>
                    <a:pt x="0" y="92"/>
                    <a:pt x="0" y="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5" y="0"/>
                    <a:pt x="81" y="6"/>
                    <a:pt x="81" y="13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92"/>
                    <a:pt x="75" y="98"/>
                    <a:pt x="68" y="98"/>
                  </a:cubicBezTo>
                  <a:close/>
                </a:path>
              </a:pathLst>
            </a:custGeom>
            <a:solidFill>
              <a:srgbClr val="D7D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75" name="Oval 133">
              <a:extLst>
                <a:ext uri="{FF2B5EF4-FFF2-40B4-BE49-F238E27FC236}">
                  <a16:creationId xmlns:a16="http://schemas.microsoft.com/office/drawing/2014/main" id="{8C2B9437-8F26-44B5-889C-D6DC8A160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4450" y="8459787"/>
              <a:ext cx="42863" cy="42863"/>
            </a:xfrm>
            <a:prstGeom prst="ellipse">
              <a:avLst/>
            </a:pr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76" name="Freeform 134">
              <a:extLst>
                <a:ext uri="{FF2B5EF4-FFF2-40B4-BE49-F238E27FC236}">
                  <a16:creationId xmlns:a16="http://schemas.microsoft.com/office/drawing/2014/main" id="{10C906D3-088A-4AD9-B7E2-06F82F7D1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6813" y="8448675"/>
              <a:ext cx="150813" cy="112713"/>
            </a:xfrm>
            <a:custGeom>
              <a:avLst/>
              <a:gdLst>
                <a:gd name="T0" fmla="*/ 0 w 52"/>
                <a:gd name="T1" fmla="*/ 14 h 39"/>
                <a:gd name="T2" fmla="*/ 12 w 52"/>
                <a:gd name="T3" fmla="*/ 39 h 39"/>
                <a:gd name="T4" fmla="*/ 52 w 52"/>
                <a:gd name="T5" fmla="*/ 31 h 39"/>
                <a:gd name="T6" fmla="*/ 41 w 52"/>
                <a:gd name="T7" fmla="*/ 0 h 39"/>
                <a:gd name="T8" fmla="*/ 0 w 52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9">
                  <a:moveTo>
                    <a:pt x="0" y="14"/>
                  </a:moveTo>
                  <a:cubicBezTo>
                    <a:pt x="0" y="17"/>
                    <a:pt x="7" y="29"/>
                    <a:pt x="12" y="39"/>
                  </a:cubicBezTo>
                  <a:cubicBezTo>
                    <a:pt x="26" y="38"/>
                    <a:pt x="39" y="36"/>
                    <a:pt x="52" y="31"/>
                  </a:cubicBezTo>
                  <a:cubicBezTo>
                    <a:pt x="51" y="18"/>
                    <a:pt x="48" y="6"/>
                    <a:pt x="41" y="0"/>
                  </a:cubicBezTo>
                  <a:cubicBezTo>
                    <a:pt x="26" y="2"/>
                    <a:pt x="13" y="7"/>
                    <a:pt x="0" y="14"/>
                  </a:cubicBezTo>
                  <a:close/>
                </a:path>
              </a:pathLst>
            </a:custGeom>
            <a:solidFill>
              <a:srgbClr val="F9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77" name="Freeform 135">
              <a:extLst>
                <a:ext uri="{FF2B5EF4-FFF2-40B4-BE49-F238E27FC236}">
                  <a16:creationId xmlns:a16="http://schemas.microsoft.com/office/drawing/2014/main" id="{3808A151-6AE0-4C79-8310-BDD6931F0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7875" y="9548812"/>
              <a:ext cx="131763" cy="977900"/>
            </a:xfrm>
            <a:custGeom>
              <a:avLst/>
              <a:gdLst>
                <a:gd name="T0" fmla="*/ 0 w 83"/>
                <a:gd name="T1" fmla="*/ 2 h 616"/>
                <a:gd name="T2" fmla="*/ 0 w 83"/>
                <a:gd name="T3" fmla="*/ 616 h 616"/>
                <a:gd name="T4" fmla="*/ 29 w 83"/>
                <a:gd name="T5" fmla="*/ 616 h 616"/>
                <a:gd name="T6" fmla="*/ 83 w 83"/>
                <a:gd name="T7" fmla="*/ 0 h 616"/>
                <a:gd name="T8" fmla="*/ 0 w 83"/>
                <a:gd name="T9" fmla="*/ 2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16">
                  <a:moveTo>
                    <a:pt x="0" y="2"/>
                  </a:moveTo>
                  <a:lnTo>
                    <a:pt x="0" y="616"/>
                  </a:lnTo>
                  <a:lnTo>
                    <a:pt x="29" y="616"/>
                  </a:lnTo>
                  <a:lnTo>
                    <a:pt x="8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82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78" name="Freeform 136">
              <a:extLst>
                <a:ext uri="{FF2B5EF4-FFF2-40B4-BE49-F238E27FC236}">
                  <a16:creationId xmlns:a16="http://schemas.microsoft.com/office/drawing/2014/main" id="{11D235C5-379A-46CC-9FDB-F648D69AE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7875" y="9548812"/>
              <a:ext cx="131763" cy="977900"/>
            </a:xfrm>
            <a:custGeom>
              <a:avLst/>
              <a:gdLst>
                <a:gd name="T0" fmla="*/ 0 w 83"/>
                <a:gd name="T1" fmla="*/ 2 h 616"/>
                <a:gd name="T2" fmla="*/ 0 w 83"/>
                <a:gd name="T3" fmla="*/ 616 h 616"/>
                <a:gd name="T4" fmla="*/ 29 w 83"/>
                <a:gd name="T5" fmla="*/ 616 h 616"/>
                <a:gd name="T6" fmla="*/ 83 w 83"/>
                <a:gd name="T7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616">
                  <a:moveTo>
                    <a:pt x="0" y="2"/>
                  </a:moveTo>
                  <a:lnTo>
                    <a:pt x="0" y="616"/>
                  </a:lnTo>
                  <a:lnTo>
                    <a:pt x="29" y="616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79" name="Freeform 137">
              <a:extLst>
                <a:ext uri="{FF2B5EF4-FFF2-40B4-BE49-F238E27FC236}">
                  <a16:creationId xmlns:a16="http://schemas.microsoft.com/office/drawing/2014/main" id="{083E7263-FA7A-46F7-8D99-C2C6C77A8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0375" y="9548812"/>
              <a:ext cx="131763" cy="977900"/>
            </a:xfrm>
            <a:custGeom>
              <a:avLst/>
              <a:gdLst>
                <a:gd name="T0" fmla="*/ 83 w 83"/>
                <a:gd name="T1" fmla="*/ 2 h 616"/>
                <a:gd name="T2" fmla="*/ 83 w 83"/>
                <a:gd name="T3" fmla="*/ 616 h 616"/>
                <a:gd name="T4" fmla="*/ 54 w 83"/>
                <a:gd name="T5" fmla="*/ 616 h 616"/>
                <a:gd name="T6" fmla="*/ 0 w 83"/>
                <a:gd name="T7" fmla="*/ 0 h 616"/>
                <a:gd name="T8" fmla="*/ 83 w 83"/>
                <a:gd name="T9" fmla="*/ 2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16">
                  <a:moveTo>
                    <a:pt x="83" y="2"/>
                  </a:moveTo>
                  <a:lnTo>
                    <a:pt x="83" y="616"/>
                  </a:lnTo>
                  <a:lnTo>
                    <a:pt x="54" y="616"/>
                  </a:lnTo>
                  <a:lnTo>
                    <a:pt x="0" y="0"/>
                  </a:lnTo>
                  <a:lnTo>
                    <a:pt x="83" y="2"/>
                  </a:lnTo>
                  <a:close/>
                </a:path>
              </a:pathLst>
            </a:custGeom>
            <a:solidFill>
              <a:srgbClr val="382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80" name="Freeform 138">
              <a:extLst>
                <a:ext uri="{FF2B5EF4-FFF2-40B4-BE49-F238E27FC236}">
                  <a16:creationId xmlns:a16="http://schemas.microsoft.com/office/drawing/2014/main" id="{1C668198-41F1-42DB-B36C-AA14643ED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0375" y="9548812"/>
              <a:ext cx="131763" cy="977900"/>
            </a:xfrm>
            <a:custGeom>
              <a:avLst/>
              <a:gdLst>
                <a:gd name="T0" fmla="*/ 83 w 83"/>
                <a:gd name="T1" fmla="*/ 2 h 616"/>
                <a:gd name="T2" fmla="*/ 83 w 83"/>
                <a:gd name="T3" fmla="*/ 616 h 616"/>
                <a:gd name="T4" fmla="*/ 54 w 83"/>
                <a:gd name="T5" fmla="*/ 616 h 616"/>
                <a:gd name="T6" fmla="*/ 0 w 83"/>
                <a:gd name="T7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616">
                  <a:moveTo>
                    <a:pt x="83" y="2"/>
                  </a:moveTo>
                  <a:lnTo>
                    <a:pt x="83" y="616"/>
                  </a:lnTo>
                  <a:lnTo>
                    <a:pt x="54" y="6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81" name="Rectangle 139">
              <a:extLst>
                <a:ext uri="{FF2B5EF4-FFF2-40B4-BE49-F238E27FC236}">
                  <a16:creationId xmlns:a16="http://schemas.microsoft.com/office/drawing/2014/main" id="{CBB16990-8F56-4165-8850-37872B5B6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875" y="9447212"/>
              <a:ext cx="1084263" cy="104775"/>
            </a:xfrm>
            <a:prstGeom prst="rect">
              <a:avLst/>
            </a:prstGeom>
            <a:solidFill>
              <a:srgbClr val="382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82" name="Freeform 140">
              <a:extLst>
                <a:ext uri="{FF2B5EF4-FFF2-40B4-BE49-F238E27FC236}">
                  <a16:creationId xmlns:a16="http://schemas.microsoft.com/office/drawing/2014/main" id="{6C2996E0-73CE-42DA-85D4-0810B1A65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1888" y="10353675"/>
              <a:ext cx="84138" cy="130175"/>
            </a:xfrm>
            <a:custGeom>
              <a:avLst/>
              <a:gdLst>
                <a:gd name="T0" fmla="*/ 6 w 53"/>
                <a:gd name="T1" fmla="*/ 82 h 82"/>
                <a:gd name="T2" fmla="*/ 0 w 53"/>
                <a:gd name="T3" fmla="*/ 4 h 82"/>
                <a:gd name="T4" fmla="*/ 44 w 53"/>
                <a:gd name="T5" fmla="*/ 0 h 82"/>
                <a:gd name="T6" fmla="*/ 53 w 53"/>
                <a:gd name="T7" fmla="*/ 82 h 82"/>
                <a:gd name="T8" fmla="*/ 6 w 53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82">
                  <a:moveTo>
                    <a:pt x="6" y="82"/>
                  </a:moveTo>
                  <a:lnTo>
                    <a:pt x="0" y="4"/>
                  </a:lnTo>
                  <a:lnTo>
                    <a:pt x="44" y="0"/>
                  </a:lnTo>
                  <a:lnTo>
                    <a:pt x="53" y="82"/>
                  </a:lnTo>
                  <a:lnTo>
                    <a:pt x="6" y="82"/>
                  </a:lnTo>
                  <a:close/>
                </a:path>
              </a:pathLst>
            </a:custGeom>
            <a:solidFill>
              <a:srgbClr val="D1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83" name="Freeform 141">
              <a:extLst>
                <a:ext uri="{FF2B5EF4-FFF2-40B4-BE49-F238E27FC236}">
                  <a16:creationId xmlns:a16="http://schemas.microsoft.com/office/drawing/2014/main" id="{FC1A406B-4A75-4FD1-A124-C2C045AF2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10463212"/>
              <a:ext cx="215900" cy="168275"/>
            </a:xfrm>
            <a:custGeom>
              <a:avLst/>
              <a:gdLst>
                <a:gd name="T0" fmla="*/ 50 w 75"/>
                <a:gd name="T1" fmla="*/ 0 h 58"/>
                <a:gd name="T2" fmla="*/ 73 w 75"/>
                <a:gd name="T3" fmla="*/ 26 h 58"/>
                <a:gd name="T4" fmla="*/ 75 w 75"/>
                <a:gd name="T5" fmla="*/ 47 h 58"/>
                <a:gd name="T6" fmla="*/ 2 w 75"/>
                <a:gd name="T7" fmla="*/ 55 h 58"/>
                <a:gd name="T8" fmla="*/ 0 w 75"/>
                <a:gd name="T9" fmla="*/ 32 h 58"/>
                <a:gd name="T10" fmla="*/ 14 w 75"/>
                <a:gd name="T11" fmla="*/ 2 h 58"/>
                <a:gd name="T12" fmla="*/ 50 w 7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58">
                  <a:moveTo>
                    <a:pt x="50" y="0"/>
                  </a:moveTo>
                  <a:cubicBezTo>
                    <a:pt x="73" y="26"/>
                    <a:pt x="73" y="26"/>
                    <a:pt x="73" y="26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49" y="55"/>
                    <a:pt x="25" y="58"/>
                    <a:pt x="2" y="5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26" y="6"/>
                    <a:pt x="38" y="4"/>
                    <a:pt x="50" y="0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84" name="Freeform 142">
              <a:extLst>
                <a:ext uri="{FF2B5EF4-FFF2-40B4-BE49-F238E27FC236}">
                  <a16:creationId xmlns:a16="http://schemas.microsoft.com/office/drawing/2014/main" id="{85BF3B22-0E6C-4DFF-A86D-E67465B3E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10463212"/>
              <a:ext cx="209550" cy="115888"/>
            </a:xfrm>
            <a:custGeom>
              <a:avLst/>
              <a:gdLst>
                <a:gd name="T0" fmla="*/ 50 w 73"/>
                <a:gd name="T1" fmla="*/ 0 h 40"/>
                <a:gd name="T2" fmla="*/ 73 w 73"/>
                <a:gd name="T3" fmla="*/ 26 h 40"/>
                <a:gd name="T4" fmla="*/ 0 w 73"/>
                <a:gd name="T5" fmla="*/ 32 h 40"/>
                <a:gd name="T6" fmla="*/ 14 w 73"/>
                <a:gd name="T7" fmla="*/ 2 h 40"/>
                <a:gd name="T8" fmla="*/ 50 w 7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0">
                  <a:moveTo>
                    <a:pt x="50" y="0"/>
                  </a:moveTo>
                  <a:cubicBezTo>
                    <a:pt x="73" y="26"/>
                    <a:pt x="73" y="26"/>
                    <a:pt x="73" y="26"/>
                  </a:cubicBezTo>
                  <a:cubicBezTo>
                    <a:pt x="35" y="40"/>
                    <a:pt x="0" y="32"/>
                    <a:pt x="0" y="3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26" y="6"/>
                    <a:pt x="38" y="4"/>
                    <a:pt x="50" y="0"/>
                  </a:cubicBezTo>
                  <a:close/>
                </a:path>
              </a:pathLst>
            </a:custGeom>
            <a:solidFill>
              <a:srgbClr val="24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85" name="Freeform 143">
              <a:extLst>
                <a:ext uri="{FF2B5EF4-FFF2-40B4-BE49-F238E27FC236}">
                  <a16:creationId xmlns:a16="http://schemas.microsoft.com/office/drawing/2014/main" id="{3E615E06-D899-4C14-81E1-A6AE8394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4875" y="9302750"/>
              <a:ext cx="317500" cy="1114425"/>
            </a:xfrm>
            <a:custGeom>
              <a:avLst/>
              <a:gdLst>
                <a:gd name="T0" fmla="*/ 108 w 110"/>
                <a:gd name="T1" fmla="*/ 382 h 386"/>
                <a:gd name="T2" fmla="*/ 75 w 110"/>
                <a:gd name="T3" fmla="*/ 386 h 386"/>
                <a:gd name="T4" fmla="*/ 2 w 110"/>
                <a:gd name="T5" fmla="*/ 51 h 386"/>
                <a:gd name="T6" fmla="*/ 23 w 110"/>
                <a:gd name="T7" fmla="*/ 10 h 386"/>
                <a:gd name="T8" fmla="*/ 72 w 110"/>
                <a:gd name="T9" fmla="*/ 4 h 386"/>
                <a:gd name="T10" fmla="*/ 102 w 110"/>
                <a:gd name="T11" fmla="*/ 40 h 386"/>
                <a:gd name="T12" fmla="*/ 108 w 110"/>
                <a:gd name="T13" fmla="*/ 38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86">
                  <a:moveTo>
                    <a:pt x="108" y="382"/>
                  </a:moveTo>
                  <a:cubicBezTo>
                    <a:pt x="75" y="386"/>
                    <a:pt x="75" y="386"/>
                    <a:pt x="75" y="386"/>
                  </a:cubicBezTo>
                  <a:cubicBezTo>
                    <a:pt x="47" y="264"/>
                    <a:pt x="12" y="119"/>
                    <a:pt x="2" y="51"/>
                  </a:cubicBezTo>
                  <a:cubicBezTo>
                    <a:pt x="0" y="34"/>
                    <a:pt x="8" y="18"/>
                    <a:pt x="23" y="10"/>
                  </a:cubicBezTo>
                  <a:cubicBezTo>
                    <a:pt x="39" y="1"/>
                    <a:pt x="55" y="0"/>
                    <a:pt x="72" y="4"/>
                  </a:cubicBezTo>
                  <a:cubicBezTo>
                    <a:pt x="89" y="9"/>
                    <a:pt x="101" y="23"/>
                    <a:pt x="102" y="40"/>
                  </a:cubicBezTo>
                  <a:cubicBezTo>
                    <a:pt x="110" y="120"/>
                    <a:pt x="110" y="246"/>
                    <a:pt x="108" y="382"/>
                  </a:cubicBezTo>
                  <a:close/>
                </a:path>
              </a:pathLst>
            </a:custGeom>
            <a:solidFill>
              <a:srgbClr val="F47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</p:grpSp>
      <p:grpSp>
        <p:nvGrpSpPr>
          <p:cNvPr id="586" name="Group 221">
            <a:extLst>
              <a:ext uri="{FF2B5EF4-FFF2-40B4-BE49-F238E27FC236}">
                <a16:creationId xmlns:a16="http://schemas.microsoft.com/office/drawing/2014/main" id="{845DCB53-DFEE-4981-A795-91DF5D51A6D7}"/>
              </a:ext>
            </a:extLst>
          </p:cNvPr>
          <p:cNvGrpSpPr/>
          <p:nvPr/>
        </p:nvGrpSpPr>
        <p:grpSpPr>
          <a:xfrm>
            <a:off x="7722400" y="3358341"/>
            <a:ext cx="667259" cy="1073944"/>
            <a:chOff x="18621375" y="7535862"/>
            <a:chExt cx="1779588" cy="2863851"/>
          </a:xfrm>
        </p:grpSpPr>
        <p:sp>
          <p:nvSpPr>
            <p:cNvPr id="587" name="Freeform 144">
              <a:extLst>
                <a:ext uri="{FF2B5EF4-FFF2-40B4-BE49-F238E27FC236}">
                  <a16:creationId xmlns:a16="http://schemas.microsoft.com/office/drawing/2014/main" id="{1035EB7B-8A5A-4870-AA7C-784D70F2C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4663" y="10088562"/>
              <a:ext cx="128588" cy="176213"/>
            </a:xfrm>
            <a:custGeom>
              <a:avLst/>
              <a:gdLst>
                <a:gd name="T0" fmla="*/ 81 w 81"/>
                <a:gd name="T1" fmla="*/ 98 h 111"/>
                <a:gd name="T2" fmla="*/ 61 w 81"/>
                <a:gd name="T3" fmla="*/ 111 h 111"/>
                <a:gd name="T4" fmla="*/ 0 w 81"/>
                <a:gd name="T5" fmla="*/ 13 h 111"/>
                <a:gd name="T6" fmla="*/ 20 w 81"/>
                <a:gd name="T7" fmla="*/ 0 h 111"/>
                <a:gd name="T8" fmla="*/ 81 w 81"/>
                <a:gd name="T9" fmla="*/ 9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1">
                  <a:moveTo>
                    <a:pt x="81" y="98"/>
                  </a:moveTo>
                  <a:lnTo>
                    <a:pt x="61" y="111"/>
                  </a:lnTo>
                  <a:lnTo>
                    <a:pt x="0" y="13"/>
                  </a:lnTo>
                  <a:lnTo>
                    <a:pt x="20" y="0"/>
                  </a:lnTo>
                  <a:lnTo>
                    <a:pt x="81" y="98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88" name="Freeform 145">
              <a:extLst>
                <a:ext uri="{FF2B5EF4-FFF2-40B4-BE49-F238E27FC236}">
                  <a16:creationId xmlns:a16="http://schemas.microsoft.com/office/drawing/2014/main" id="{488B67DF-DEC0-4584-955E-F34A2FA02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1488" y="10215562"/>
              <a:ext cx="180975" cy="176213"/>
            </a:xfrm>
            <a:custGeom>
              <a:avLst/>
              <a:gdLst>
                <a:gd name="T0" fmla="*/ 11 w 63"/>
                <a:gd name="T1" fmla="*/ 58 h 61"/>
                <a:gd name="T2" fmla="*/ 52 w 63"/>
                <a:gd name="T3" fmla="*/ 29 h 61"/>
                <a:gd name="T4" fmla="*/ 54 w 63"/>
                <a:gd name="T5" fmla="*/ 29 h 61"/>
                <a:gd name="T6" fmla="*/ 56 w 63"/>
                <a:gd name="T7" fmla="*/ 27 h 61"/>
                <a:gd name="T8" fmla="*/ 59 w 63"/>
                <a:gd name="T9" fmla="*/ 9 h 61"/>
                <a:gd name="T10" fmla="*/ 54 w 63"/>
                <a:gd name="T11" fmla="*/ 3 h 61"/>
                <a:gd name="T12" fmla="*/ 45 w 63"/>
                <a:gd name="T13" fmla="*/ 3 h 61"/>
                <a:gd name="T14" fmla="*/ 26 w 63"/>
                <a:gd name="T15" fmla="*/ 14 h 61"/>
                <a:gd name="T16" fmla="*/ 22 w 63"/>
                <a:gd name="T17" fmla="*/ 19 h 61"/>
                <a:gd name="T18" fmla="*/ 2 w 63"/>
                <a:gd name="T19" fmla="*/ 48 h 61"/>
                <a:gd name="T20" fmla="*/ 0 w 63"/>
                <a:gd name="T21" fmla="*/ 53 h 61"/>
                <a:gd name="T22" fmla="*/ 0 w 63"/>
                <a:gd name="T23" fmla="*/ 55 h 61"/>
                <a:gd name="T24" fmla="*/ 11 w 63"/>
                <a:gd name="T25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1">
                  <a:moveTo>
                    <a:pt x="11" y="58"/>
                  </a:moveTo>
                  <a:cubicBezTo>
                    <a:pt x="21" y="45"/>
                    <a:pt x="35" y="36"/>
                    <a:pt x="52" y="29"/>
                  </a:cubicBezTo>
                  <a:cubicBezTo>
                    <a:pt x="53" y="29"/>
                    <a:pt x="53" y="29"/>
                    <a:pt x="54" y="29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61" y="23"/>
                    <a:pt x="63" y="15"/>
                    <a:pt x="59" y="9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0"/>
                    <a:pt x="47" y="0"/>
                    <a:pt x="45" y="3"/>
                  </a:cubicBezTo>
                  <a:cubicBezTo>
                    <a:pt x="41" y="8"/>
                    <a:pt x="34" y="11"/>
                    <a:pt x="26" y="14"/>
                  </a:cubicBezTo>
                  <a:cubicBezTo>
                    <a:pt x="24" y="14"/>
                    <a:pt x="22" y="17"/>
                    <a:pt x="22" y="19"/>
                  </a:cubicBezTo>
                  <a:cubicBezTo>
                    <a:pt x="22" y="30"/>
                    <a:pt x="13" y="39"/>
                    <a:pt x="2" y="48"/>
                  </a:cubicBezTo>
                  <a:cubicBezTo>
                    <a:pt x="0" y="49"/>
                    <a:pt x="0" y="51"/>
                    <a:pt x="0" y="53"/>
                  </a:cubicBezTo>
                  <a:cubicBezTo>
                    <a:pt x="0" y="54"/>
                    <a:pt x="0" y="55"/>
                    <a:pt x="0" y="55"/>
                  </a:cubicBezTo>
                  <a:cubicBezTo>
                    <a:pt x="1" y="60"/>
                    <a:pt x="8" y="61"/>
                    <a:pt x="11" y="58"/>
                  </a:cubicBezTo>
                  <a:close/>
                </a:path>
              </a:pathLst>
            </a:custGeom>
            <a:solidFill>
              <a:srgbClr val="6666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89" name="Freeform 146">
              <a:extLst>
                <a:ext uri="{FF2B5EF4-FFF2-40B4-BE49-F238E27FC236}">
                  <a16:creationId xmlns:a16="http://schemas.microsoft.com/office/drawing/2014/main" id="{76CD3D9E-A2C7-420C-B6C5-F85E34DC2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3638" y="9132887"/>
              <a:ext cx="1082675" cy="1076325"/>
            </a:xfrm>
            <a:custGeom>
              <a:avLst/>
              <a:gdLst>
                <a:gd name="T0" fmla="*/ 353 w 375"/>
                <a:gd name="T1" fmla="*/ 0 h 373"/>
                <a:gd name="T2" fmla="*/ 372 w 375"/>
                <a:gd name="T3" fmla="*/ 53 h 373"/>
                <a:gd name="T4" fmla="*/ 347 w 375"/>
                <a:gd name="T5" fmla="*/ 102 h 373"/>
                <a:gd name="T6" fmla="*/ 91 w 375"/>
                <a:gd name="T7" fmla="*/ 184 h 373"/>
                <a:gd name="T8" fmla="*/ 144 w 375"/>
                <a:gd name="T9" fmla="*/ 230 h 373"/>
                <a:gd name="T10" fmla="*/ 244 w 375"/>
                <a:gd name="T11" fmla="*/ 370 h 373"/>
                <a:gd name="T12" fmla="*/ 219 w 375"/>
                <a:gd name="T13" fmla="*/ 373 h 373"/>
                <a:gd name="T14" fmla="*/ 18 w 375"/>
                <a:gd name="T15" fmla="*/ 201 h 373"/>
                <a:gd name="T16" fmla="*/ 1 w 375"/>
                <a:gd name="T17" fmla="*/ 145 h 373"/>
                <a:gd name="T18" fmla="*/ 32 w 375"/>
                <a:gd name="T19" fmla="*/ 93 h 373"/>
                <a:gd name="T20" fmla="*/ 353 w 375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5" h="373">
                  <a:moveTo>
                    <a:pt x="353" y="0"/>
                  </a:moveTo>
                  <a:cubicBezTo>
                    <a:pt x="363" y="17"/>
                    <a:pt x="369" y="35"/>
                    <a:pt x="372" y="53"/>
                  </a:cubicBezTo>
                  <a:cubicBezTo>
                    <a:pt x="375" y="73"/>
                    <a:pt x="365" y="93"/>
                    <a:pt x="347" y="102"/>
                  </a:cubicBezTo>
                  <a:cubicBezTo>
                    <a:pt x="264" y="145"/>
                    <a:pt x="187" y="171"/>
                    <a:pt x="91" y="184"/>
                  </a:cubicBezTo>
                  <a:cubicBezTo>
                    <a:pt x="144" y="230"/>
                    <a:pt x="144" y="230"/>
                    <a:pt x="144" y="230"/>
                  </a:cubicBezTo>
                  <a:cubicBezTo>
                    <a:pt x="166" y="256"/>
                    <a:pt x="187" y="262"/>
                    <a:pt x="244" y="370"/>
                  </a:cubicBezTo>
                  <a:cubicBezTo>
                    <a:pt x="219" y="373"/>
                    <a:pt x="219" y="373"/>
                    <a:pt x="219" y="373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0" y="182"/>
                    <a:pt x="2" y="167"/>
                    <a:pt x="1" y="145"/>
                  </a:cubicBezTo>
                  <a:cubicBezTo>
                    <a:pt x="0" y="123"/>
                    <a:pt x="12" y="102"/>
                    <a:pt x="32" y="93"/>
                  </a:cubicBezTo>
                  <a:cubicBezTo>
                    <a:pt x="121" y="50"/>
                    <a:pt x="230" y="21"/>
                    <a:pt x="353" y="0"/>
                  </a:cubicBezTo>
                  <a:close/>
                </a:path>
              </a:pathLst>
            </a:custGeom>
            <a:solidFill>
              <a:srgbClr val="EA5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90" name="Freeform 147">
              <a:extLst>
                <a:ext uri="{FF2B5EF4-FFF2-40B4-BE49-F238E27FC236}">
                  <a16:creationId xmlns:a16="http://schemas.microsoft.com/office/drawing/2014/main" id="{FAAB368C-0978-4EAB-8794-EB2E1D147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00" y="10137775"/>
              <a:ext cx="49213" cy="187325"/>
            </a:xfrm>
            <a:custGeom>
              <a:avLst/>
              <a:gdLst>
                <a:gd name="T0" fmla="*/ 31 w 31"/>
                <a:gd name="T1" fmla="*/ 116 h 118"/>
                <a:gd name="T2" fmla="*/ 8 w 31"/>
                <a:gd name="T3" fmla="*/ 118 h 118"/>
                <a:gd name="T4" fmla="*/ 0 w 31"/>
                <a:gd name="T5" fmla="*/ 2 h 118"/>
                <a:gd name="T6" fmla="*/ 24 w 31"/>
                <a:gd name="T7" fmla="*/ 0 h 118"/>
                <a:gd name="T8" fmla="*/ 31 w 31"/>
                <a:gd name="T9" fmla="*/ 1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8">
                  <a:moveTo>
                    <a:pt x="31" y="116"/>
                  </a:moveTo>
                  <a:lnTo>
                    <a:pt x="8" y="118"/>
                  </a:lnTo>
                  <a:lnTo>
                    <a:pt x="0" y="2"/>
                  </a:lnTo>
                  <a:lnTo>
                    <a:pt x="24" y="0"/>
                  </a:lnTo>
                  <a:lnTo>
                    <a:pt x="31" y="116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91" name="Freeform 148">
              <a:extLst>
                <a:ext uri="{FF2B5EF4-FFF2-40B4-BE49-F238E27FC236}">
                  <a16:creationId xmlns:a16="http://schemas.microsoft.com/office/drawing/2014/main" id="{FDD7C853-F8DF-4984-89BE-F0AC75C0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8738" y="10299700"/>
              <a:ext cx="219075" cy="100013"/>
            </a:xfrm>
            <a:custGeom>
              <a:avLst/>
              <a:gdLst>
                <a:gd name="T0" fmla="*/ 10 w 76"/>
                <a:gd name="T1" fmla="*/ 33 h 35"/>
                <a:gd name="T2" fmla="*/ 60 w 76"/>
                <a:gd name="T3" fmla="*/ 28 h 35"/>
                <a:gd name="T4" fmla="*/ 61 w 76"/>
                <a:gd name="T5" fmla="*/ 28 h 35"/>
                <a:gd name="T6" fmla="*/ 64 w 76"/>
                <a:gd name="T7" fmla="*/ 28 h 35"/>
                <a:gd name="T8" fmla="*/ 75 w 76"/>
                <a:gd name="T9" fmla="*/ 13 h 35"/>
                <a:gd name="T10" fmla="*/ 74 w 76"/>
                <a:gd name="T11" fmla="*/ 6 h 35"/>
                <a:gd name="T12" fmla="*/ 65 w 76"/>
                <a:gd name="T13" fmla="*/ 1 h 35"/>
                <a:gd name="T14" fmla="*/ 44 w 76"/>
                <a:gd name="T15" fmla="*/ 2 h 35"/>
                <a:gd name="T16" fmla="*/ 38 w 76"/>
                <a:gd name="T17" fmla="*/ 5 h 35"/>
                <a:gd name="T18" fmla="*/ 7 w 76"/>
                <a:gd name="T19" fmla="*/ 20 h 35"/>
                <a:gd name="T20" fmla="*/ 2 w 76"/>
                <a:gd name="T21" fmla="*/ 23 h 35"/>
                <a:gd name="T22" fmla="*/ 1 w 76"/>
                <a:gd name="T23" fmla="*/ 26 h 35"/>
                <a:gd name="T24" fmla="*/ 10 w 76"/>
                <a:gd name="T25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35">
                  <a:moveTo>
                    <a:pt x="10" y="33"/>
                  </a:moveTo>
                  <a:cubicBezTo>
                    <a:pt x="25" y="27"/>
                    <a:pt x="42" y="26"/>
                    <a:pt x="60" y="28"/>
                  </a:cubicBezTo>
                  <a:cubicBezTo>
                    <a:pt x="60" y="28"/>
                    <a:pt x="61" y="28"/>
                    <a:pt x="61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1" y="27"/>
                    <a:pt x="76" y="20"/>
                    <a:pt x="75" y="13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2"/>
                    <a:pt x="69" y="0"/>
                    <a:pt x="65" y="1"/>
                  </a:cubicBezTo>
                  <a:cubicBezTo>
                    <a:pt x="60" y="4"/>
                    <a:pt x="52" y="4"/>
                    <a:pt x="44" y="2"/>
                  </a:cubicBezTo>
                  <a:cubicBezTo>
                    <a:pt x="42" y="1"/>
                    <a:pt x="39" y="2"/>
                    <a:pt x="38" y="5"/>
                  </a:cubicBezTo>
                  <a:cubicBezTo>
                    <a:pt x="33" y="14"/>
                    <a:pt x="20" y="18"/>
                    <a:pt x="7" y="20"/>
                  </a:cubicBezTo>
                  <a:cubicBezTo>
                    <a:pt x="5" y="21"/>
                    <a:pt x="3" y="22"/>
                    <a:pt x="2" y="23"/>
                  </a:cubicBezTo>
                  <a:cubicBezTo>
                    <a:pt x="2" y="24"/>
                    <a:pt x="2" y="25"/>
                    <a:pt x="1" y="26"/>
                  </a:cubicBezTo>
                  <a:cubicBezTo>
                    <a:pt x="0" y="31"/>
                    <a:pt x="5" y="35"/>
                    <a:pt x="10" y="33"/>
                  </a:cubicBezTo>
                  <a:close/>
                </a:path>
              </a:pathLst>
            </a:custGeom>
            <a:solidFill>
              <a:srgbClr val="6666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92" name="Freeform 149">
              <a:extLst>
                <a:ext uri="{FF2B5EF4-FFF2-40B4-BE49-F238E27FC236}">
                  <a16:creationId xmlns:a16="http://schemas.microsoft.com/office/drawing/2014/main" id="{485D3D70-ED73-4DA5-A02A-1EF4EADFF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7313" y="8008937"/>
              <a:ext cx="63500" cy="95250"/>
            </a:xfrm>
            <a:custGeom>
              <a:avLst/>
              <a:gdLst>
                <a:gd name="T0" fmla="*/ 0 w 40"/>
                <a:gd name="T1" fmla="*/ 56 h 60"/>
                <a:gd name="T2" fmla="*/ 5 w 40"/>
                <a:gd name="T3" fmla="*/ 0 h 60"/>
                <a:gd name="T4" fmla="*/ 40 w 40"/>
                <a:gd name="T5" fmla="*/ 4 h 60"/>
                <a:gd name="T6" fmla="*/ 35 w 40"/>
                <a:gd name="T7" fmla="*/ 60 h 60"/>
                <a:gd name="T8" fmla="*/ 0 w 40"/>
                <a:gd name="T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0">
                  <a:moveTo>
                    <a:pt x="0" y="56"/>
                  </a:moveTo>
                  <a:lnTo>
                    <a:pt x="5" y="0"/>
                  </a:lnTo>
                  <a:lnTo>
                    <a:pt x="40" y="4"/>
                  </a:lnTo>
                  <a:lnTo>
                    <a:pt x="35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9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93" name="Freeform 150">
              <a:extLst>
                <a:ext uri="{FF2B5EF4-FFF2-40B4-BE49-F238E27FC236}">
                  <a16:creationId xmlns:a16="http://schemas.microsoft.com/office/drawing/2014/main" id="{CA1A5F93-45F3-404A-9AAC-B3835EFF8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6675" y="7875587"/>
              <a:ext cx="123825" cy="158750"/>
            </a:xfrm>
            <a:custGeom>
              <a:avLst/>
              <a:gdLst>
                <a:gd name="T0" fmla="*/ 5 w 43"/>
                <a:gd name="T1" fmla="*/ 45 h 55"/>
                <a:gd name="T2" fmla="*/ 1 w 43"/>
                <a:gd name="T3" fmla="*/ 17 h 55"/>
                <a:gd name="T4" fmla="*/ 13 w 43"/>
                <a:gd name="T5" fmla="*/ 2 h 55"/>
                <a:gd name="T6" fmla="*/ 35 w 43"/>
                <a:gd name="T7" fmla="*/ 3 h 55"/>
                <a:gd name="T8" fmla="*/ 42 w 43"/>
                <a:gd name="T9" fmla="*/ 17 h 55"/>
                <a:gd name="T10" fmla="*/ 36 w 43"/>
                <a:gd name="T11" fmla="*/ 47 h 55"/>
                <a:gd name="T12" fmla="*/ 31 w 43"/>
                <a:gd name="T13" fmla="*/ 52 h 55"/>
                <a:gd name="T14" fmla="*/ 10 w 43"/>
                <a:gd name="T15" fmla="*/ 51 h 55"/>
                <a:gd name="T16" fmla="*/ 5 w 43"/>
                <a:gd name="T17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5">
                  <a:moveTo>
                    <a:pt x="5" y="45"/>
                  </a:moveTo>
                  <a:cubicBezTo>
                    <a:pt x="1" y="36"/>
                    <a:pt x="0" y="27"/>
                    <a:pt x="1" y="17"/>
                  </a:cubicBezTo>
                  <a:cubicBezTo>
                    <a:pt x="2" y="10"/>
                    <a:pt x="7" y="5"/>
                    <a:pt x="13" y="2"/>
                  </a:cubicBezTo>
                  <a:cubicBezTo>
                    <a:pt x="21" y="0"/>
                    <a:pt x="28" y="0"/>
                    <a:pt x="35" y="3"/>
                  </a:cubicBezTo>
                  <a:cubicBezTo>
                    <a:pt x="40" y="6"/>
                    <a:pt x="43" y="11"/>
                    <a:pt x="42" y="17"/>
                  </a:cubicBezTo>
                  <a:cubicBezTo>
                    <a:pt x="41" y="28"/>
                    <a:pt x="39" y="38"/>
                    <a:pt x="36" y="47"/>
                  </a:cubicBezTo>
                  <a:cubicBezTo>
                    <a:pt x="35" y="49"/>
                    <a:pt x="33" y="51"/>
                    <a:pt x="31" y="52"/>
                  </a:cubicBezTo>
                  <a:cubicBezTo>
                    <a:pt x="24" y="55"/>
                    <a:pt x="17" y="54"/>
                    <a:pt x="10" y="51"/>
                  </a:cubicBezTo>
                  <a:cubicBezTo>
                    <a:pt x="8" y="49"/>
                    <a:pt x="6" y="47"/>
                    <a:pt x="5" y="45"/>
                  </a:cubicBezTo>
                  <a:close/>
                </a:path>
              </a:pathLst>
            </a:custGeom>
            <a:solidFill>
              <a:srgbClr val="F9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94" name="Freeform 151">
              <a:extLst>
                <a:ext uri="{FF2B5EF4-FFF2-40B4-BE49-F238E27FC236}">
                  <a16:creationId xmlns:a16="http://schemas.microsoft.com/office/drawing/2014/main" id="{3131205B-BE73-4ED8-8579-97700BB83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813" y="7956550"/>
              <a:ext cx="74613" cy="60325"/>
            </a:xfrm>
            <a:custGeom>
              <a:avLst/>
              <a:gdLst>
                <a:gd name="T0" fmla="*/ 4 w 26"/>
                <a:gd name="T1" fmla="*/ 6 h 21"/>
                <a:gd name="T2" fmla="*/ 13 w 26"/>
                <a:gd name="T3" fmla="*/ 1 h 21"/>
                <a:gd name="T4" fmla="*/ 22 w 26"/>
                <a:gd name="T5" fmla="*/ 4 h 21"/>
                <a:gd name="T6" fmla="*/ 24 w 26"/>
                <a:gd name="T7" fmla="*/ 8 h 21"/>
                <a:gd name="T8" fmla="*/ 18 w 26"/>
                <a:gd name="T9" fmla="*/ 19 h 21"/>
                <a:gd name="T10" fmla="*/ 10 w 26"/>
                <a:gd name="T11" fmla="*/ 20 h 21"/>
                <a:gd name="T12" fmla="*/ 1 w 26"/>
                <a:gd name="T13" fmla="*/ 14 h 21"/>
                <a:gd name="T14" fmla="*/ 1 w 26"/>
                <a:gd name="T15" fmla="*/ 13 h 21"/>
                <a:gd name="T16" fmla="*/ 4 w 26"/>
                <a:gd name="T17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1">
                  <a:moveTo>
                    <a:pt x="4" y="6"/>
                  </a:moveTo>
                  <a:cubicBezTo>
                    <a:pt x="6" y="4"/>
                    <a:pt x="9" y="2"/>
                    <a:pt x="13" y="1"/>
                  </a:cubicBezTo>
                  <a:cubicBezTo>
                    <a:pt x="16" y="0"/>
                    <a:pt x="19" y="1"/>
                    <a:pt x="22" y="4"/>
                  </a:cubicBezTo>
                  <a:cubicBezTo>
                    <a:pt x="23" y="5"/>
                    <a:pt x="23" y="6"/>
                    <a:pt x="24" y="8"/>
                  </a:cubicBezTo>
                  <a:cubicBezTo>
                    <a:pt x="26" y="12"/>
                    <a:pt x="23" y="17"/>
                    <a:pt x="18" y="19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6" y="21"/>
                    <a:pt x="2" y="18"/>
                    <a:pt x="1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0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F9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95" name="Freeform 152">
              <a:extLst>
                <a:ext uri="{FF2B5EF4-FFF2-40B4-BE49-F238E27FC236}">
                  <a16:creationId xmlns:a16="http://schemas.microsoft.com/office/drawing/2014/main" id="{CE89B6CE-43FE-4ED7-BE56-DFC3C8291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75" y="8624887"/>
              <a:ext cx="100013" cy="74613"/>
            </a:xfrm>
            <a:custGeom>
              <a:avLst/>
              <a:gdLst>
                <a:gd name="T0" fmla="*/ 56 w 63"/>
                <a:gd name="T1" fmla="*/ 47 h 47"/>
                <a:gd name="T2" fmla="*/ 0 w 63"/>
                <a:gd name="T3" fmla="*/ 34 h 47"/>
                <a:gd name="T4" fmla="*/ 9 w 63"/>
                <a:gd name="T5" fmla="*/ 0 h 47"/>
                <a:gd name="T6" fmla="*/ 63 w 63"/>
                <a:gd name="T7" fmla="*/ 12 h 47"/>
                <a:gd name="T8" fmla="*/ 56 w 63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7">
                  <a:moveTo>
                    <a:pt x="56" y="47"/>
                  </a:moveTo>
                  <a:lnTo>
                    <a:pt x="0" y="34"/>
                  </a:lnTo>
                  <a:lnTo>
                    <a:pt x="9" y="0"/>
                  </a:lnTo>
                  <a:lnTo>
                    <a:pt x="63" y="12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F9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96" name="Freeform 153">
              <a:extLst>
                <a:ext uri="{FF2B5EF4-FFF2-40B4-BE49-F238E27FC236}">
                  <a16:creationId xmlns:a16="http://schemas.microsoft.com/office/drawing/2014/main" id="{E79BDF35-76A8-4758-A19A-0F11E00CF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3500" y="8037512"/>
              <a:ext cx="542925" cy="733425"/>
            </a:xfrm>
            <a:custGeom>
              <a:avLst/>
              <a:gdLst>
                <a:gd name="T0" fmla="*/ 188 w 188"/>
                <a:gd name="T1" fmla="*/ 60 h 254"/>
                <a:gd name="T2" fmla="*/ 78 w 188"/>
                <a:gd name="T3" fmla="*/ 234 h 254"/>
                <a:gd name="T4" fmla="*/ 12 w 188"/>
                <a:gd name="T5" fmla="*/ 236 h 254"/>
                <a:gd name="T6" fmla="*/ 8 w 188"/>
                <a:gd name="T7" fmla="*/ 0 h 254"/>
                <a:gd name="T8" fmla="*/ 32 w 188"/>
                <a:gd name="T9" fmla="*/ 3 h 254"/>
                <a:gd name="T10" fmla="*/ 55 w 188"/>
                <a:gd name="T11" fmla="*/ 161 h 254"/>
                <a:gd name="T12" fmla="*/ 71 w 188"/>
                <a:gd name="T13" fmla="*/ 132 h 254"/>
                <a:gd name="T14" fmla="*/ 71 w 188"/>
                <a:gd name="T15" fmla="*/ 132 h 254"/>
                <a:gd name="T16" fmla="*/ 139 w 188"/>
                <a:gd name="T17" fmla="*/ 33 h 254"/>
                <a:gd name="T18" fmla="*/ 188 w 188"/>
                <a:gd name="T19" fmla="*/ 6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54">
                  <a:moveTo>
                    <a:pt x="188" y="60"/>
                  </a:moveTo>
                  <a:cubicBezTo>
                    <a:pt x="169" y="121"/>
                    <a:pt x="128" y="178"/>
                    <a:pt x="78" y="234"/>
                  </a:cubicBezTo>
                  <a:cubicBezTo>
                    <a:pt x="60" y="253"/>
                    <a:pt x="31" y="254"/>
                    <a:pt x="12" y="236"/>
                  </a:cubicBezTo>
                  <a:cubicBezTo>
                    <a:pt x="1" y="166"/>
                    <a:pt x="0" y="87"/>
                    <a:pt x="8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68"/>
                    <a:pt x="40" y="112"/>
                    <a:pt x="55" y="161"/>
                  </a:cubicBezTo>
                  <a:cubicBezTo>
                    <a:pt x="55" y="161"/>
                    <a:pt x="61" y="149"/>
                    <a:pt x="71" y="132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88" y="101"/>
                    <a:pt x="118" y="52"/>
                    <a:pt x="139" y="33"/>
                  </a:cubicBezTo>
                  <a:cubicBezTo>
                    <a:pt x="161" y="34"/>
                    <a:pt x="177" y="43"/>
                    <a:pt x="188" y="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97" name="Freeform 154">
              <a:extLst>
                <a:ext uri="{FF2B5EF4-FFF2-40B4-BE49-F238E27FC236}">
                  <a16:creationId xmlns:a16="http://schemas.microsoft.com/office/drawing/2014/main" id="{A0C2AB2E-CC2A-44B1-922A-2880D43FA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6388" y="8078787"/>
              <a:ext cx="638175" cy="1235075"/>
            </a:xfrm>
            <a:custGeom>
              <a:avLst/>
              <a:gdLst>
                <a:gd name="T0" fmla="*/ 221 w 221"/>
                <a:gd name="T1" fmla="*/ 372 h 428"/>
                <a:gd name="T2" fmla="*/ 16 w 221"/>
                <a:gd name="T3" fmla="*/ 399 h 428"/>
                <a:gd name="T4" fmla="*/ 1 w 221"/>
                <a:gd name="T5" fmla="*/ 272 h 428"/>
                <a:gd name="T6" fmla="*/ 1 w 221"/>
                <a:gd name="T7" fmla="*/ 244 h 428"/>
                <a:gd name="T8" fmla="*/ 50 w 221"/>
                <a:gd name="T9" fmla="*/ 17 h 428"/>
                <a:gd name="T10" fmla="*/ 99 w 221"/>
                <a:gd name="T11" fmla="*/ 1 h 428"/>
                <a:gd name="T12" fmla="*/ 221 w 221"/>
                <a:gd name="T13" fmla="*/ 37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428">
                  <a:moveTo>
                    <a:pt x="221" y="372"/>
                  </a:moveTo>
                  <a:cubicBezTo>
                    <a:pt x="150" y="415"/>
                    <a:pt x="81" y="428"/>
                    <a:pt x="16" y="399"/>
                  </a:cubicBezTo>
                  <a:cubicBezTo>
                    <a:pt x="7" y="359"/>
                    <a:pt x="2" y="316"/>
                    <a:pt x="1" y="272"/>
                  </a:cubicBezTo>
                  <a:cubicBezTo>
                    <a:pt x="1" y="263"/>
                    <a:pt x="0" y="254"/>
                    <a:pt x="1" y="244"/>
                  </a:cubicBezTo>
                  <a:cubicBezTo>
                    <a:pt x="2" y="168"/>
                    <a:pt x="14" y="99"/>
                    <a:pt x="50" y="17"/>
                  </a:cubicBezTo>
                  <a:cubicBezTo>
                    <a:pt x="67" y="3"/>
                    <a:pt x="84" y="0"/>
                    <a:pt x="99" y="1"/>
                  </a:cubicBezTo>
                  <a:cubicBezTo>
                    <a:pt x="153" y="95"/>
                    <a:pt x="194" y="226"/>
                    <a:pt x="221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98" name="Freeform 155">
              <a:extLst>
                <a:ext uri="{FF2B5EF4-FFF2-40B4-BE49-F238E27FC236}">
                  <a16:creationId xmlns:a16="http://schemas.microsoft.com/office/drawing/2014/main" id="{89927BAB-E5BA-4E8D-A687-DD8A58B19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9425" y="7970837"/>
              <a:ext cx="104775" cy="158750"/>
            </a:xfrm>
            <a:custGeom>
              <a:avLst/>
              <a:gdLst>
                <a:gd name="T0" fmla="*/ 0 w 36"/>
                <a:gd name="T1" fmla="*/ 11 h 55"/>
                <a:gd name="T2" fmla="*/ 3 w 36"/>
                <a:gd name="T3" fmla="*/ 51 h 55"/>
                <a:gd name="T4" fmla="*/ 36 w 36"/>
                <a:gd name="T5" fmla="*/ 45 h 55"/>
                <a:gd name="T6" fmla="*/ 24 w 36"/>
                <a:gd name="T7" fmla="*/ 0 h 55"/>
                <a:gd name="T8" fmla="*/ 0 w 36"/>
                <a:gd name="T9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5">
                  <a:moveTo>
                    <a:pt x="0" y="1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18" y="55"/>
                    <a:pt x="28" y="53"/>
                    <a:pt x="36" y="45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4A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599" name="Freeform 156">
              <a:extLst>
                <a:ext uri="{FF2B5EF4-FFF2-40B4-BE49-F238E27FC236}">
                  <a16:creationId xmlns:a16="http://schemas.microsoft.com/office/drawing/2014/main" id="{AA3B03BE-72D9-480F-A2C3-BF4409B6B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08775" y="7681912"/>
              <a:ext cx="257175" cy="361950"/>
            </a:xfrm>
            <a:custGeom>
              <a:avLst/>
              <a:gdLst>
                <a:gd name="T0" fmla="*/ 6 w 89"/>
                <a:gd name="T1" fmla="*/ 6 h 125"/>
                <a:gd name="T2" fmla="*/ 7 w 89"/>
                <a:gd name="T3" fmla="*/ 26 h 125"/>
                <a:gd name="T4" fmla="*/ 0 w 89"/>
                <a:gd name="T5" fmla="*/ 81 h 125"/>
                <a:gd name="T6" fmla="*/ 11 w 89"/>
                <a:gd name="T7" fmla="*/ 83 h 125"/>
                <a:gd name="T8" fmla="*/ 9 w 89"/>
                <a:gd name="T9" fmla="*/ 122 h 125"/>
                <a:gd name="T10" fmla="*/ 89 w 89"/>
                <a:gd name="T11" fmla="*/ 93 h 125"/>
                <a:gd name="T12" fmla="*/ 85 w 89"/>
                <a:gd name="T13" fmla="*/ 0 h 125"/>
                <a:gd name="T14" fmla="*/ 6 w 89"/>
                <a:gd name="T15" fmla="*/ 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5">
                  <a:moveTo>
                    <a:pt x="6" y="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41"/>
                    <a:pt x="4" y="60"/>
                    <a:pt x="0" y="81"/>
                  </a:cubicBezTo>
                  <a:cubicBezTo>
                    <a:pt x="5" y="80"/>
                    <a:pt x="10" y="80"/>
                    <a:pt x="11" y="83"/>
                  </a:cubicBezTo>
                  <a:cubicBezTo>
                    <a:pt x="14" y="98"/>
                    <a:pt x="9" y="110"/>
                    <a:pt x="9" y="122"/>
                  </a:cubicBezTo>
                  <a:cubicBezTo>
                    <a:pt x="35" y="125"/>
                    <a:pt x="65" y="114"/>
                    <a:pt x="89" y="93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F9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00" name="Freeform 157">
              <a:extLst>
                <a:ext uri="{FF2B5EF4-FFF2-40B4-BE49-F238E27FC236}">
                  <a16:creationId xmlns:a16="http://schemas.microsoft.com/office/drawing/2014/main" id="{0B9E3369-C6C8-4057-BE2A-4CD54E326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1950" y="7567612"/>
              <a:ext cx="184150" cy="184150"/>
            </a:xfrm>
            <a:custGeom>
              <a:avLst/>
              <a:gdLst>
                <a:gd name="T0" fmla="*/ 63 w 64"/>
                <a:gd name="T1" fmla="*/ 30 h 64"/>
                <a:gd name="T2" fmla="*/ 34 w 64"/>
                <a:gd name="T3" fmla="*/ 63 h 64"/>
                <a:gd name="T4" fmla="*/ 1 w 64"/>
                <a:gd name="T5" fmla="*/ 34 h 64"/>
                <a:gd name="T6" fmla="*/ 30 w 64"/>
                <a:gd name="T7" fmla="*/ 1 h 64"/>
                <a:gd name="T8" fmla="*/ 63 w 64"/>
                <a:gd name="T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3" y="30"/>
                  </a:moveTo>
                  <a:cubicBezTo>
                    <a:pt x="64" y="47"/>
                    <a:pt x="51" y="62"/>
                    <a:pt x="34" y="63"/>
                  </a:cubicBezTo>
                  <a:cubicBezTo>
                    <a:pt x="17" y="64"/>
                    <a:pt x="2" y="52"/>
                    <a:pt x="1" y="34"/>
                  </a:cubicBezTo>
                  <a:cubicBezTo>
                    <a:pt x="0" y="17"/>
                    <a:pt x="13" y="3"/>
                    <a:pt x="30" y="1"/>
                  </a:cubicBezTo>
                  <a:cubicBezTo>
                    <a:pt x="47" y="0"/>
                    <a:pt x="62" y="13"/>
                    <a:pt x="63" y="3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01" name="Freeform 158">
              <a:extLst>
                <a:ext uri="{FF2B5EF4-FFF2-40B4-BE49-F238E27FC236}">
                  <a16:creationId xmlns:a16="http://schemas.microsoft.com/office/drawing/2014/main" id="{496DFA57-9B80-4942-82FD-3B0FFD7C6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8925" y="7589837"/>
              <a:ext cx="168275" cy="168275"/>
            </a:xfrm>
            <a:custGeom>
              <a:avLst/>
              <a:gdLst>
                <a:gd name="T0" fmla="*/ 57 w 58"/>
                <a:gd name="T1" fmla="*/ 27 h 58"/>
                <a:gd name="T2" fmla="*/ 31 w 58"/>
                <a:gd name="T3" fmla="*/ 57 h 58"/>
                <a:gd name="T4" fmla="*/ 1 w 58"/>
                <a:gd name="T5" fmla="*/ 31 h 58"/>
                <a:gd name="T6" fmla="*/ 27 w 58"/>
                <a:gd name="T7" fmla="*/ 1 h 58"/>
                <a:gd name="T8" fmla="*/ 57 w 58"/>
                <a:gd name="T9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7" y="27"/>
                  </a:moveTo>
                  <a:cubicBezTo>
                    <a:pt x="58" y="42"/>
                    <a:pt x="47" y="56"/>
                    <a:pt x="31" y="57"/>
                  </a:cubicBezTo>
                  <a:cubicBezTo>
                    <a:pt x="16" y="58"/>
                    <a:pt x="2" y="46"/>
                    <a:pt x="1" y="31"/>
                  </a:cubicBezTo>
                  <a:cubicBezTo>
                    <a:pt x="0" y="15"/>
                    <a:pt x="11" y="2"/>
                    <a:pt x="27" y="1"/>
                  </a:cubicBezTo>
                  <a:cubicBezTo>
                    <a:pt x="42" y="0"/>
                    <a:pt x="56" y="11"/>
                    <a:pt x="57" y="2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02" name="Freeform 159">
              <a:extLst>
                <a:ext uri="{FF2B5EF4-FFF2-40B4-BE49-F238E27FC236}">
                  <a16:creationId xmlns:a16="http://schemas.microsoft.com/office/drawing/2014/main" id="{9F168D0B-3D6B-4CF1-9502-CC953CE97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50" y="7535862"/>
              <a:ext cx="188913" cy="187325"/>
            </a:xfrm>
            <a:custGeom>
              <a:avLst/>
              <a:gdLst>
                <a:gd name="T0" fmla="*/ 64 w 65"/>
                <a:gd name="T1" fmla="*/ 30 h 65"/>
                <a:gd name="T2" fmla="*/ 35 w 65"/>
                <a:gd name="T3" fmla="*/ 63 h 65"/>
                <a:gd name="T4" fmla="*/ 1 w 65"/>
                <a:gd name="T5" fmla="*/ 34 h 65"/>
                <a:gd name="T6" fmla="*/ 30 w 65"/>
                <a:gd name="T7" fmla="*/ 1 h 65"/>
                <a:gd name="T8" fmla="*/ 64 w 65"/>
                <a:gd name="T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64" y="30"/>
                  </a:moveTo>
                  <a:cubicBezTo>
                    <a:pt x="65" y="47"/>
                    <a:pt x="52" y="62"/>
                    <a:pt x="35" y="63"/>
                  </a:cubicBezTo>
                  <a:cubicBezTo>
                    <a:pt x="18" y="65"/>
                    <a:pt x="3" y="52"/>
                    <a:pt x="1" y="34"/>
                  </a:cubicBezTo>
                  <a:cubicBezTo>
                    <a:pt x="0" y="17"/>
                    <a:pt x="13" y="2"/>
                    <a:pt x="30" y="1"/>
                  </a:cubicBezTo>
                  <a:cubicBezTo>
                    <a:pt x="48" y="0"/>
                    <a:pt x="63" y="13"/>
                    <a:pt x="64" y="3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03" name="Freeform 160">
              <a:extLst>
                <a:ext uri="{FF2B5EF4-FFF2-40B4-BE49-F238E27FC236}">
                  <a16:creationId xmlns:a16="http://schemas.microsoft.com/office/drawing/2014/main" id="{6188DEF2-443C-4160-9C4E-463EEC61F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9750" y="7634287"/>
              <a:ext cx="188913" cy="187325"/>
            </a:xfrm>
            <a:custGeom>
              <a:avLst/>
              <a:gdLst>
                <a:gd name="T0" fmla="*/ 64 w 65"/>
                <a:gd name="T1" fmla="*/ 30 h 65"/>
                <a:gd name="T2" fmla="*/ 35 w 65"/>
                <a:gd name="T3" fmla="*/ 64 h 65"/>
                <a:gd name="T4" fmla="*/ 1 w 65"/>
                <a:gd name="T5" fmla="*/ 35 h 65"/>
                <a:gd name="T6" fmla="*/ 30 w 65"/>
                <a:gd name="T7" fmla="*/ 1 h 65"/>
                <a:gd name="T8" fmla="*/ 64 w 65"/>
                <a:gd name="T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64" y="30"/>
                  </a:moveTo>
                  <a:cubicBezTo>
                    <a:pt x="65" y="47"/>
                    <a:pt x="52" y="62"/>
                    <a:pt x="35" y="64"/>
                  </a:cubicBezTo>
                  <a:cubicBezTo>
                    <a:pt x="18" y="65"/>
                    <a:pt x="3" y="52"/>
                    <a:pt x="1" y="35"/>
                  </a:cubicBezTo>
                  <a:cubicBezTo>
                    <a:pt x="0" y="17"/>
                    <a:pt x="13" y="2"/>
                    <a:pt x="30" y="1"/>
                  </a:cubicBezTo>
                  <a:cubicBezTo>
                    <a:pt x="48" y="0"/>
                    <a:pt x="63" y="13"/>
                    <a:pt x="64" y="3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04" name="Freeform 161">
              <a:extLst>
                <a:ext uri="{FF2B5EF4-FFF2-40B4-BE49-F238E27FC236}">
                  <a16:creationId xmlns:a16="http://schemas.microsoft.com/office/drawing/2014/main" id="{10F2EA83-4D79-404D-B978-B39DE4405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3875" y="7726362"/>
              <a:ext cx="187325" cy="187325"/>
            </a:xfrm>
            <a:custGeom>
              <a:avLst/>
              <a:gdLst>
                <a:gd name="T0" fmla="*/ 63 w 65"/>
                <a:gd name="T1" fmla="*/ 30 h 65"/>
                <a:gd name="T2" fmla="*/ 35 w 65"/>
                <a:gd name="T3" fmla="*/ 63 h 65"/>
                <a:gd name="T4" fmla="*/ 1 w 65"/>
                <a:gd name="T5" fmla="*/ 35 h 65"/>
                <a:gd name="T6" fmla="*/ 30 w 65"/>
                <a:gd name="T7" fmla="*/ 1 h 65"/>
                <a:gd name="T8" fmla="*/ 63 w 65"/>
                <a:gd name="T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63" y="30"/>
                  </a:moveTo>
                  <a:cubicBezTo>
                    <a:pt x="65" y="47"/>
                    <a:pt x="52" y="62"/>
                    <a:pt x="35" y="63"/>
                  </a:cubicBezTo>
                  <a:cubicBezTo>
                    <a:pt x="17" y="65"/>
                    <a:pt x="2" y="52"/>
                    <a:pt x="1" y="35"/>
                  </a:cubicBezTo>
                  <a:cubicBezTo>
                    <a:pt x="0" y="17"/>
                    <a:pt x="13" y="2"/>
                    <a:pt x="30" y="1"/>
                  </a:cubicBezTo>
                  <a:cubicBezTo>
                    <a:pt x="47" y="0"/>
                    <a:pt x="62" y="13"/>
                    <a:pt x="63" y="3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05" name="Freeform 162">
              <a:extLst>
                <a:ext uri="{FF2B5EF4-FFF2-40B4-BE49-F238E27FC236}">
                  <a16:creationId xmlns:a16="http://schemas.microsoft.com/office/drawing/2014/main" id="{8AD49C21-5BC5-4669-AF05-B121DE189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9738" y="7607300"/>
              <a:ext cx="187325" cy="187325"/>
            </a:xfrm>
            <a:custGeom>
              <a:avLst/>
              <a:gdLst>
                <a:gd name="T0" fmla="*/ 64 w 65"/>
                <a:gd name="T1" fmla="*/ 30 h 65"/>
                <a:gd name="T2" fmla="*/ 35 w 65"/>
                <a:gd name="T3" fmla="*/ 63 h 65"/>
                <a:gd name="T4" fmla="*/ 1 w 65"/>
                <a:gd name="T5" fmla="*/ 34 h 65"/>
                <a:gd name="T6" fmla="*/ 30 w 65"/>
                <a:gd name="T7" fmla="*/ 1 h 65"/>
                <a:gd name="T8" fmla="*/ 64 w 65"/>
                <a:gd name="T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64" y="30"/>
                  </a:moveTo>
                  <a:cubicBezTo>
                    <a:pt x="65" y="47"/>
                    <a:pt x="52" y="62"/>
                    <a:pt x="35" y="63"/>
                  </a:cubicBezTo>
                  <a:cubicBezTo>
                    <a:pt x="18" y="65"/>
                    <a:pt x="3" y="52"/>
                    <a:pt x="1" y="34"/>
                  </a:cubicBezTo>
                  <a:cubicBezTo>
                    <a:pt x="0" y="17"/>
                    <a:pt x="13" y="2"/>
                    <a:pt x="30" y="1"/>
                  </a:cubicBezTo>
                  <a:cubicBezTo>
                    <a:pt x="48" y="0"/>
                    <a:pt x="63" y="13"/>
                    <a:pt x="64" y="3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06" name="Freeform 163">
              <a:extLst>
                <a:ext uri="{FF2B5EF4-FFF2-40B4-BE49-F238E27FC236}">
                  <a16:creationId xmlns:a16="http://schemas.microsoft.com/office/drawing/2014/main" id="{45B63722-A084-41FB-A36C-E7DCB6C1F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4663" y="7666037"/>
              <a:ext cx="187325" cy="187325"/>
            </a:xfrm>
            <a:custGeom>
              <a:avLst/>
              <a:gdLst>
                <a:gd name="T0" fmla="*/ 64 w 65"/>
                <a:gd name="T1" fmla="*/ 30 h 65"/>
                <a:gd name="T2" fmla="*/ 35 w 65"/>
                <a:gd name="T3" fmla="*/ 64 h 65"/>
                <a:gd name="T4" fmla="*/ 1 w 65"/>
                <a:gd name="T5" fmla="*/ 35 h 65"/>
                <a:gd name="T6" fmla="*/ 30 w 65"/>
                <a:gd name="T7" fmla="*/ 2 h 65"/>
                <a:gd name="T8" fmla="*/ 64 w 65"/>
                <a:gd name="T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64" y="30"/>
                  </a:moveTo>
                  <a:cubicBezTo>
                    <a:pt x="65" y="48"/>
                    <a:pt x="52" y="63"/>
                    <a:pt x="35" y="64"/>
                  </a:cubicBezTo>
                  <a:cubicBezTo>
                    <a:pt x="18" y="65"/>
                    <a:pt x="3" y="52"/>
                    <a:pt x="1" y="35"/>
                  </a:cubicBezTo>
                  <a:cubicBezTo>
                    <a:pt x="0" y="18"/>
                    <a:pt x="13" y="3"/>
                    <a:pt x="30" y="2"/>
                  </a:cubicBezTo>
                  <a:cubicBezTo>
                    <a:pt x="48" y="0"/>
                    <a:pt x="63" y="13"/>
                    <a:pt x="64" y="3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07" name="Freeform 164">
              <a:extLst>
                <a:ext uri="{FF2B5EF4-FFF2-40B4-BE49-F238E27FC236}">
                  <a16:creationId xmlns:a16="http://schemas.microsoft.com/office/drawing/2014/main" id="{409AA10F-93FC-44A8-8E53-2103F482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6388" y="8191500"/>
              <a:ext cx="373063" cy="744538"/>
            </a:xfrm>
            <a:custGeom>
              <a:avLst/>
              <a:gdLst>
                <a:gd name="T0" fmla="*/ 72 w 129"/>
                <a:gd name="T1" fmla="*/ 253 h 258"/>
                <a:gd name="T2" fmla="*/ 1 w 129"/>
                <a:gd name="T3" fmla="*/ 233 h 258"/>
                <a:gd name="T4" fmla="*/ 1 w 129"/>
                <a:gd name="T5" fmla="*/ 205 h 258"/>
                <a:gd name="T6" fmla="*/ 110 w 129"/>
                <a:gd name="T7" fmla="*/ 0 h 258"/>
                <a:gd name="T8" fmla="*/ 117 w 129"/>
                <a:gd name="T9" fmla="*/ 223 h 258"/>
                <a:gd name="T10" fmla="*/ 72 w 129"/>
                <a:gd name="T11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258">
                  <a:moveTo>
                    <a:pt x="72" y="253"/>
                  </a:moveTo>
                  <a:cubicBezTo>
                    <a:pt x="1" y="233"/>
                    <a:pt x="1" y="233"/>
                    <a:pt x="1" y="233"/>
                  </a:cubicBezTo>
                  <a:cubicBezTo>
                    <a:pt x="1" y="224"/>
                    <a:pt x="0" y="215"/>
                    <a:pt x="1" y="20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7" y="52"/>
                    <a:pt x="129" y="130"/>
                    <a:pt x="117" y="223"/>
                  </a:cubicBezTo>
                  <a:cubicBezTo>
                    <a:pt x="114" y="244"/>
                    <a:pt x="93" y="258"/>
                    <a:pt x="72" y="25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08" name="Freeform 165">
              <a:extLst>
                <a:ext uri="{FF2B5EF4-FFF2-40B4-BE49-F238E27FC236}">
                  <a16:creationId xmlns:a16="http://schemas.microsoft.com/office/drawing/2014/main" id="{0DBAD16D-39EA-4FFC-BB4E-8A3058519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7500" y="8304212"/>
              <a:ext cx="225425" cy="388938"/>
            </a:xfrm>
            <a:custGeom>
              <a:avLst/>
              <a:gdLst>
                <a:gd name="T0" fmla="*/ 36 w 78"/>
                <a:gd name="T1" fmla="*/ 0 h 135"/>
                <a:gd name="T2" fmla="*/ 0 w 78"/>
                <a:gd name="T3" fmla="*/ 131 h 135"/>
                <a:gd name="T4" fmla="*/ 28 w 78"/>
                <a:gd name="T5" fmla="*/ 130 h 135"/>
                <a:gd name="T6" fmla="*/ 74 w 78"/>
                <a:gd name="T7" fmla="*/ 132 h 135"/>
                <a:gd name="T8" fmla="*/ 78 w 78"/>
                <a:gd name="T9" fmla="*/ 35 h 135"/>
                <a:gd name="T10" fmla="*/ 36 w 78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35">
                  <a:moveTo>
                    <a:pt x="36" y="0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28" y="130"/>
                    <a:pt x="71" y="135"/>
                    <a:pt x="74" y="132"/>
                  </a:cubicBezTo>
                  <a:cubicBezTo>
                    <a:pt x="77" y="129"/>
                    <a:pt x="78" y="35"/>
                    <a:pt x="78" y="35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09" name="Freeform 166">
              <a:extLst>
                <a:ext uri="{FF2B5EF4-FFF2-40B4-BE49-F238E27FC236}">
                  <a16:creationId xmlns:a16="http://schemas.microsoft.com/office/drawing/2014/main" id="{390D3706-30FC-4C7F-8968-2976EB36A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25" y="8145462"/>
              <a:ext cx="942975" cy="744538"/>
            </a:xfrm>
            <a:custGeom>
              <a:avLst/>
              <a:gdLst>
                <a:gd name="T0" fmla="*/ 299 w 327"/>
                <a:gd name="T1" fmla="*/ 235 h 258"/>
                <a:gd name="T2" fmla="*/ 268 w 327"/>
                <a:gd name="T3" fmla="*/ 255 h 258"/>
                <a:gd name="T4" fmla="*/ 0 w 327"/>
                <a:gd name="T5" fmla="*/ 190 h 258"/>
                <a:gd name="T6" fmla="*/ 9 w 327"/>
                <a:gd name="T7" fmla="*/ 167 h 258"/>
                <a:gd name="T8" fmla="*/ 207 w 327"/>
                <a:gd name="T9" fmla="*/ 184 h 258"/>
                <a:gd name="T10" fmla="*/ 207 w 327"/>
                <a:gd name="T11" fmla="*/ 184 h 258"/>
                <a:gd name="T12" fmla="*/ 209 w 327"/>
                <a:gd name="T13" fmla="*/ 184 h 258"/>
                <a:gd name="T14" fmla="*/ 217 w 327"/>
                <a:gd name="T15" fmla="*/ 178 h 258"/>
                <a:gd name="T16" fmla="*/ 217 w 327"/>
                <a:gd name="T17" fmla="*/ 177 h 258"/>
                <a:gd name="T18" fmla="*/ 254 w 327"/>
                <a:gd name="T19" fmla="*/ 13 h 258"/>
                <a:gd name="T20" fmla="*/ 258 w 327"/>
                <a:gd name="T21" fmla="*/ 9 h 258"/>
                <a:gd name="T22" fmla="*/ 307 w 327"/>
                <a:gd name="T23" fmla="*/ 7 h 258"/>
                <a:gd name="T24" fmla="*/ 311 w 327"/>
                <a:gd name="T25" fmla="*/ 12 h 258"/>
                <a:gd name="T26" fmla="*/ 299 w 327"/>
                <a:gd name="T27" fmla="*/ 23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7" h="258">
                  <a:moveTo>
                    <a:pt x="299" y="235"/>
                  </a:moveTo>
                  <a:cubicBezTo>
                    <a:pt x="296" y="249"/>
                    <a:pt x="282" y="258"/>
                    <a:pt x="268" y="25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67"/>
                    <a:pt x="9" y="167"/>
                    <a:pt x="9" y="167"/>
                  </a:cubicBezTo>
                  <a:cubicBezTo>
                    <a:pt x="207" y="184"/>
                    <a:pt x="207" y="184"/>
                    <a:pt x="207" y="184"/>
                  </a:cubicBezTo>
                  <a:cubicBezTo>
                    <a:pt x="207" y="184"/>
                    <a:pt x="207" y="184"/>
                    <a:pt x="207" y="184"/>
                  </a:cubicBezTo>
                  <a:cubicBezTo>
                    <a:pt x="209" y="184"/>
                    <a:pt x="209" y="184"/>
                    <a:pt x="209" y="184"/>
                  </a:cubicBezTo>
                  <a:cubicBezTo>
                    <a:pt x="213" y="184"/>
                    <a:pt x="216" y="182"/>
                    <a:pt x="217" y="178"/>
                  </a:cubicBezTo>
                  <a:cubicBezTo>
                    <a:pt x="217" y="177"/>
                    <a:pt x="217" y="177"/>
                    <a:pt x="217" y="177"/>
                  </a:cubicBezTo>
                  <a:cubicBezTo>
                    <a:pt x="223" y="98"/>
                    <a:pt x="241" y="54"/>
                    <a:pt x="254" y="13"/>
                  </a:cubicBezTo>
                  <a:cubicBezTo>
                    <a:pt x="255" y="11"/>
                    <a:pt x="256" y="10"/>
                    <a:pt x="258" y="9"/>
                  </a:cubicBezTo>
                  <a:cubicBezTo>
                    <a:pt x="275" y="1"/>
                    <a:pt x="291" y="0"/>
                    <a:pt x="307" y="7"/>
                  </a:cubicBezTo>
                  <a:cubicBezTo>
                    <a:pt x="310" y="8"/>
                    <a:pt x="311" y="10"/>
                    <a:pt x="311" y="12"/>
                  </a:cubicBezTo>
                  <a:cubicBezTo>
                    <a:pt x="327" y="79"/>
                    <a:pt x="318" y="156"/>
                    <a:pt x="299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10" name="Freeform 167">
              <a:extLst>
                <a:ext uri="{FF2B5EF4-FFF2-40B4-BE49-F238E27FC236}">
                  <a16:creationId xmlns:a16="http://schemas.microsoft.com/office/drawing/2014/main" id="{A5B27423-E15A-4C56-A18A-459C7AE4B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7025" y="8656637"/>
              <a:ext cx="85725" cy="60325"/>
            </a:xfrm>
            <a:custGeom>
              <a:avLst/>
              <a:gdLst>
                <a:gd name="T0" fmla="*/ 30 w 30"/>
                <a:gd name="T1" fmla="*/ 21 h 21"/>
                <a:gd name="T2" fmla="*/ 0 w 30"/>
                <a:gd name="T3" fmla="*/ 7 h 21"/>
                <a:gd name="T4" fmla="*/ 2 w 30"/>
                <a:gd name="T5" fmla="*/ 7 h 21"/>
                <a:gd name="T6" fmla="*/ 10 w 30"/>
                <a:gd name="T7" fmla="*/ 1 h 21"/>
                <a:gd name="T8" fmla="*/ 10 w 30"/>
                <a:gd name="T9" fmla="*/ 0 h 21"/>
                <a:gd name="T10" fmla="*/ 30 w 30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30" y="21"/>
                  </a:moveTo>
                  <a:cubicBezTo>
                    <a:pt x="24" y="15"/>
                    <a:pt x="2" y="7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7"/>
                    <a:pt x="9" y="5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11" name="Freeform 168">
              <a:extLst>
                <a:ext uri="{FF2B5EF4-FFF2-40B4-BE49-F238E27FC236}">
                  <a16:creationId xmlns:a16="http://schemas.microsoft.com/office/drawing/2014/main" id="{E3173640-54BC-407D-80E2-299C946E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7025" y="8675687"/>
              <a:ext cx="52388" cy="76200"/>
            </a:xfrm>
            <a:custGeom>
              <a:avLst/>
              <a:gdLst>
                <a:gd name="T0" fmla="*/ 0 w 18"/>
                <a:gd name="T1" fmla="*/ 0 h 26"/>
                <a:gd name="T2" fmla="*/ 18 w 18"/>
                <a:gd name="T3" fmla="*/ 26 h 26"/>
                <a:gd name="T4" fmla="*/ 12 w 18"/>
                <a:gd name="T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6">
                  <a:moveTo>
                    <a:pt x="0" y="0"/>
                  </a:moveTo>
                  <a:cubicBezTo>
                    <a:pt x="0" y="0"/>
                    <a:pt x="15" y="18"/>
                    <a:pt x="18" y="26"/>
                  </a:cubicBezTo>
                  <a:cubicBezTo>
                    <a:pt x="12" y="3"/>
                    <a:pt x="12" y="3"/>
                    <a:pt x="12" y="3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12" name="Freeform 169">
              <a:extLst>
                <a:ext uri="{FF2B5EF4-FFF2-40B4-BE49-F238E27FC236}">
                  <a16:creationId xmlns:a16="http://schemas.microsoft.com/office/drawing/2014/main" id="{6D59D20A-FC80-41E7-9BC4-BDDE621BF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0025" y="8418512"/>
              <a:ext cx="69850" cy="147638"/>
            </a:xfrm>
            <a:custGeom>
              <a:avLst/>
              <a:gdLst>
                <a:gd name="T0" fmla="*/ 24 w 24"/>
                <a:gd name="T1" fmla="*/ 0 h 51"/>
                <a:gd name="T2" fmla="*/ 5 w 24"/>
                <a:gd name="T3" fmla="*/ 51 h 51"/>
                <a:gd name="T4" fmla="*/ 0 w 24"/>
                <a:gd name="T5" fmla="*/ 0 h 51"/>
                <a:gd name="T6" fmla="*/ 8 w 24"/>
                <a:gd name="T7" fmla="*/ 29 h 51"/>
                <a:gd name="T8" fmla="*/ 24 w 2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1">
                  <a:moveTo>
                    <a:pt x="24" y="0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14" y="17"/>
                    <a:pt x="2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13" name="Freeform 170">
              <a:extLst>
                <a:ext uri="{FF2B5EF4-FFF2-40B4-BE49-F238E27FC236}">
                  <a16:creationId xmlns:a16="http://schemas.microsoft.com/office/drawing/2014/main" id="{F99246E9-4BE0-41D5-BB34-67F5D6B1E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1375" y="8569325"/>
              <a:ext cx="158750" cy="130175"/>
            </a:xfrm>
            <a:custGeom>
              <a:avLst/>
              <a:gdLst>
                <a:gd name="T0" fmla="*/ 43 w 55"/>
                <a:gd name="T1" fmla="*/ 43 h 45"/>
                <a:gd name="T2" fmla="*/ 15 w 55"/>
                <a:gd name="T3" fmla="*/ 42 h 45"/>
                <a:gd name="T4" fmla="*/ 2 w 55"/>
                <a:gd name="T5" fmla="*/ 28 h 45"/>
                <a:gd name="T6" fmla="*/ 6 w 55"/>
                <a:gd name="T7" fmla="*/ 7 h 45"/>
                <a:gd name="T8" fmla="*/ 20 w 55"/>
                <a:gd name="T9" fmla="*/ 1 h 45"/>
                <a:gd name="T10" fmla="*/ 49 w 55"/>
                <a:gd name="T11" fmla="*/ 12 h 45"/>
                <a:gd name="T12" fmla="*/ 53 w 55"/>
                <a:gd name="T13" fmla="*/ 17 h 45"/>
                <a:gd name="T14" fmla="*/ 49 w 55"/>
                <a:gd name="T15" fmla="*/ 38 h 45"/>
                <a:gd name="T16" fmla="*/ 43 w 55"/>
                <a:gd name="T17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45">
                  <a:moveTo>
                    <a:pt x="43" y="43"/>
                  </a:moveTo>
                  <a:cubicBezTo>
                    <a:pt x="34" y="45"/>
                    <a:pt x="25" y="45"/>
                    <a:pt x="15" y="42"/>
                  </a:cubicBezTo>
                  <a:cubicBezTo>
                    <a:pt x="8" y="41"/>
                    <a:pt x="3" y="35"/>
                    <a:pt x="2" y="28"/>
                  </a:cubicBezTo>
                  <a:cubicBezTo>
                    <a:pt x="0" y="20"/>
                    <a:pt x="1" y="13"/>
                    <a:pt x="6" y="7"/>
                  </a:cubicBezTo>
                  <a:cubicBezTo>
                    <a:pt x="9" y="2"/>
                    <a:pt x="15" y="0"/>
                    <a:pt x="20" y="1"/>
                  </a:cubicBezTo>
                  <a:cubicBezTo>
                    <a:pt x="31" y="4"/>
                    <a:pt x="41" y="7"/>
                    <a:pt x="49" y="12"/>
                  </a:cubicBezTo>
                  <a:cubicBezTo>
                    <a:pt x="51" y="13"/>
                    <a:pt x="53" y="15"/>
                    <a:pt x="53" y="17"/>
                  </a:cubicBezTo>
                  <a:cubicBezTo>
                    <a:pt x="55" y="25"/>
                    <a:pt x="53" y="31"/>
                    <a:pt x="49" y="38"/>
                  </a:cubicBezTo>
                  <a:cubicBezTo>
                    <a:pt x="48" y="40"/>
                    <a:pt x="46" y="42"/>
                    <a:pt x="43" y="43"/>
                  </a:cubicBezTo>
                  <a:close/>
                </a:path>
              </a:pathLst>
            </a:custGeom>
            <a:solidFill>
              <a:srgbClr val="F9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14" name="Freeform 171">
              <a:extLst>
                <a:ext uri="{FF2B5EF4-FFF2-40B4-BE49-F238E27FC236}">
                  <a16:creationId xmlns:a16="http://schemas.microsoft.com/office/drawing/2014/main" id="{645B600C-3053-4BA4-B8FE-DDA81CC85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3450" y="8545512"/>
              <a:ext cx="53975" cy="73025"/>
            </a:xfrm>
            <a:custGeom>
              <a:avLst/>
              <a:gdLst>
                <a:gd name="T0" fmla="*/ 3 w 19"/>
                <a:gd name="T1" fmla="*/ 21 h 25"/>
                <a:gd name="T2" fmla="*/ 0 w 19"/>
                <a:gd name="T3" fmla="*/ 12 h 25"/>
                <a:gd name="T4" fmla="*/ 4 w 19"/>
                <a:gd name="T5" fmla="*/ 3 h 25"/>
                <a:gd name="T6" fmla="*/ 8 w 19"/>
                <a:gd name="T7" fmla="*/ 1 h 25"/>
                <a:gd name="T8" fmla="*/ 18 w 19"/>
                <a:gd name="T9" fmla="*/ 9 h 25"/>
                <a:gd name="T10" fmla="*/ 19 w 19"/>
                <a:gd name="T11" fmla="*/ 17 h 25"/>
                <a:gd name="T12" fmla="*/ 11 w 19"/>
                <a:gd name="T13" fmla="*/ 25 h 25"/>
                <a:gd name="T14" fmla="*/ 11 w 19"/>
                <a:gd name="T15" fmla="*/ 25 h 25"/>
                <a:gd name="T16" fmla="*/ 3 w 19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5">
                  <a:moveTo>
                    <a:pt x="3" y="21"/>
                  </a:moveTo>
                  <a:cubicBezTo>
                    <a:pt x="2" y="18"/>
                    <a:pt x="1" y="15"/>
                    <a:pt x="0" y="12"/>
                  </a:cubicBezTo>
                  <a:cubicBezTo>
                    <a:pt x="0" y="9"/>
                    <a:pt x="1" y="5"/>
                    <a:pt x="4" y="3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13" y="0"/>
                    <a:pt x="18" y="4"/>
                    <a:pt x="18" y="9"/>
                  </a:cubicBezTo>
                  <a:cubicBezTo>
                    <a:pt x="19" y="12"/>
                    <a:pt x="19" y="14"/>
                    <a:pt x="19" y="17"/>
                  </a:cubicBezTo>
                  <a:cubicBezTo>
                    <a:pt x="19" y="21"/>
                    <a:pt x="15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8" y="25"/>
                    <a:pt x="5" y="24"/>
                    <a:pt x="3" y="21"/>
                  </a:cubicBezTo>
                  <a:close/>
                </a:path>
              </a:pathLst>
            </a:custGeom>
            <a:solidFill>
              <a:srgbClr val="F9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15" name="Freeform 172">
              <a:extLst>
                <a:ext uri="{FF2B5EF4-FFF2-40B4-BE49-F238E27FC236}">
                  <a16:creationId xmlns:a16="http://schemas.microsoft.com/office/drawing/2014/main" id="{D73D79A7-AE10-4295-A8A3-809EF4FFD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2525" y="9151937"/>
              <a:ext cx="1100138" cy="1103313"/>
            </a:xfrm>
            <a:custGeom>
              <a:avLst/>
              <a:gdLst>
                <a:gd name="T0" fmla="*/ 368 w 381"/>
                <a:gd name="T1" fmla="*/ 0 h 382"/>
                <a:gd name="T2" fmla="*/ 381 w 381"/>
                <a:gd name="T3" fmla="*/ 56 h 382"/>
                <a:gd name="T4" fmla="*/ 350 w 381"/>
                <a:gd name="T5" fmla="*/ 101 h 382"/>
                <a:gd name="T6" fmla="*/ 74 w 381"/>
                <a:gd name="T7" fmla="*/ 153 h 382"/>
                <a:gd name="T8" fmla="*/ 110 w 381"/>
                <a:gd name="T9" fmla="*/ 204 h 382"/>
                <a:gd name="T10" fmla="*/ 128 w 381"/>
                <a:gd name="T11" fmla="*/ 382 h 382"/>
                <a:gd name="T12" fmla="*/ 102 w 381"/>
                <a:gd name="T13" fmla="*/ 382 h 382"/>
                <a:gd name="T14" fmla="*/ 7 w 381"/>
                <a:gd name="T15" fmla="*/ 166 h 382"/>
                <a:gd name="T16" fmla="*/ 2 w 381"/>
                <a:gd name="T17" fmla="*/ 104 h 382"/>
                <a:gd name="T18" fmla="*/ 39 w 381"/>
                <a:gd name="T19" fmla="*/ 56 h 382"/>
                <a:gd name="T20" fmla="*/ 368 w 381"/>
                <a:gd name="T2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1" h="382">
                  <a:moveTo>
                    <a:pt x="368" y="0"/>
                  </a:moveTo>
                  <a:cubicBezTo>
                    <a:pt x="376" y="18"/>
                    <a:pt x="380" y="37"/>
                    <a:pt x="381" y="56"/>
                  </a:cubicBezTo>
                  <a:cubicBezTo>
                    <a:pt x="381" y="76"/>
                    <a:pt x="369" y="94"/>
                    <a:pt x="350" y="101"/>
                  </a:cubicBezTo>
                  <a:cubicBezTo>
                    <a:pt x="262" y="134"/>
                    <a:pt x="170" y="152"/>
                    <a:pt x="74" y="153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29" y="232"/>
                    <a:pt x="128" y="310"/>
                    <a:pt x="128" y="382"/>
                  </a:cubicBezTo>
                  <a:cubicBezTo>
                    <a:pt x="102" y="382"/>
                    <a:pt x="102" y="382"/>
                    <a:pt x="102" y="382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1" y="146"/>
                    <a:pt x="0" y="126"/>
                    <a:pt x="2" y="104"/>
                  </a:cubicBezTo>
                  <a:cubicBezTo>
                    <a:pt x="3" y="82"/>
                    <a:pt x="18" y="63"/>
                    <a:pt x="39" y="56"/>
                  </a:cubicBezTo>
                  <a:cubicBezTo>
                    <a:pt x="132" y="24"/>
                    <a:pt x="243" y="7"/>
                    <a:pt x="368" y="0"/>
                  </a:cubicBezTo>
                  <a:close/>
                </a:path>
              </a:pathLst>
            </a:custGeom>
            <a:solidFill>
              <a:srgbClr val="F47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16" name="Freeform 173">
              <a:extLst>
                <a:ext uri="{FF2B5EF4-FFF2-40B4-BE49-F238E27FC236}">
                  <a16:creationId xmlns:a16="http://schemas.microsoft.com/office/drawing/2014/main" id="{28D08C32-CBBE-40D3-9634-4C6D96294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6313" y="8185150"/>
              <a:ext cx="271463" cy="615950"/>
            </a:xfrm>
            <a:custGeom>
              <a:avLst/>
              <a:gdLst>
                <a:gd name="T0" fmla="*/ 30 w 94"/>
                <a:gd name="T1" fmla="*/ 209 h 213"/>
                <a:gd name="T2" fmla="*/ 38 w 94"/>
                <a:gd name="T3" fmla="*/ 210 h 213"/>
                <a:gd name="T4" fmla="*/ 74 w 94"/>
                <a:gd name="T5" fmla="*/ 182 h 213"/>
                <a:gd name="T6" fmla="*/ 92 w 94"/>
                <a:gd name="T7" fmla="*/ 40 h 213"/>
                <a:gd name="T8" fmla="*/ 63 w 94"/>
                <a:gd name="T9" fmla="*/ 4 h 213"/>
                <a:gd name="T10" fmla="*/ 56 w 94"/>
                <a:gd name="T11" fmla="*/ 3 h 213"/>
                <a:gd name="T12" fmla="*/ 20 w 94"/>
                <a:gd name="T13" fmla="*/ 31 h 213"/>
                <a:gd name="T14" fmla="*/ 2 w 94"/>
                <a:gd name="T15" fmla="*/ 173 h 213"/>
                <a:gd name="T16" fmla="*/ 30 w 94"/>
                <a:gd name="T17" fmla="*/ 2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213">
                  <a:moveTo>
                    <a:pt x="30" y="209"/>
                  </a:moveTo>
                  <a:cubicBezTo>
                    <a:pt x="38" y="210"/>
                    <a:pt x="38" y="210"/>
                    <a:pt x="38" y="210"/>
                  </a:cubicBezTo>
                  <a:cubicBezTo>
                    <a:pt x="56" y="213"/>
                    <a:pt x="72" y="200"/>
                    <a:pt x="74" y="18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4" y="22"/>
                    <a:pt x="81" y="6"/>
                    <a:pt x="63" y="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38" y="0"/>
                    <a:pt x="22" y="13"/>
                    <a:pt x="20" y="31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0" y="191"/>
                    <a:pt x="13" y="207"/>
                    <a:pt x="30" y="209"/>
                  </a:cubicBezTo>
                  <a:close/>
                </a:path>
              </a:pathLst>
            </a:custGeom>
            <a:solidFill>
              <a:srgbClr val="4C3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17" name="Freeform 174">
              <a:extLst>
                <a:ext uri="{FF2B5EF4-FFF2-40B4-BE49-F238E27FC236}">
                  <a16:creationId xmlns:a16="http://schemas.microsoft.com/office/drawing/2014/main" id="{0037D480-12E5-4D1E-958F-6427D3337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5525" y="8315325"/>
              <a:ext cx="325438" cy="1076325"/>
            </a:xfrm>
            <a:custGeom>
              <a:avLst/>
              <a:gdLst>
                <a:gd name="T0" fmla="*/ 30 w 113"/>
                <a:gd name="T1" fmla="*/ 370 h 373"/>
                <a:gd name="T2" fmla="*/ 38 w 113"/>
                <a:gd name="T3" fmla="*/ 371 h 373"/>
                <a:gd name="T4" fmla="*/ 74 w 113"/>
                <a:gd name="T5" fmla="*/ 343 h 373"/>
                <a:gd name="T6" fmla="*/ 111 w 113"/>
                <a:gd name="T7" fmla="*/ 39 h 373"/>
                <a:gd name="T8" fmla="*/ 83 w 113"/>
                <a:gd name="T9" fmla="*/ 3 h 373"/>
                <a:gd name="T10" fmla="*/ 75 w 113"/>
                <a:gd name="T11" fmla="*/ 2 h 373"/>
                <a:gd name="T12" fmla="*/ 39 w 113"/>
                <a:gd name="T13" fmla="*/ 30 h 373"/>
                <a:gd name="T14" fmla="*/ 2 w 113"/>
                <a:gd name="T15" fmla="*/ 334 h 373"/>
                <a:gd name="T16" fmla="*/ 30 w 113"/>
                <a:gd name="T17" fmla="*/ 37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373">
                  <a:moveTo>
                    <a:pt x="30" y="370"/>
                  </a:moveTo>
                  <a:cubicBezTo>
                    <a:pt x="38" y="371"/>
                    <a:pt x="38" y="371"/>
                    <a:pt x="38" y="371"/>
                  </a:cubicBezTo>
                  <a:cubicBezTo>
                    <a:pt x="56" y="373"/>
                    <a:pt x="72" y="361"/>
                    <a:pt x="74" y="343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3" y="21"/>
                    <a:pt x="100" y="5"/>
                    <a:pt x="83" y="3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57" y="0"/>
                    <a:pt x="41" y="12"/>
                    <a:pt x="39" y="30"/>
                  </a:cubicBezTo>
                  <a:cubicBezTo>
                    <a:pt x="2" y="334"/>
                    <a:pt x="2" y="334"/>
                    <a:pt x="2" y="334"/>
                  </a:cubicBezTo>
                  <a:cubicBezTo>
                    <a:pt x="0" y="352"/>
                    <a:pt x="12" y="368"/>
                    <a:pt x="30" y="370"/>
                  </a:cubicBezTo>
                  <a:close/>
                </a:path>
              </a:pathLst>
            </a:custGeom>
            <a:solidFill>
              <a:srgbClr val="382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18" name="Freeform 175">
              <a:extLst>
                <a:ext uri="{FF2B5EF4-FFF2-40B4-BE49-F238E27FC236}">
                  <a16:creationId xmlns:a16="http://schemas.microsoft.com/office/drawing/2014/main" id="{E00E3147-2A73-4455-9A4A-74DF8E802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50" y="8890000"/>
              <a:ext cx="211138" cy="655638"/>
            </a:xfrm>
            <a:custGeom>
              <a:avLst/>
              <a:gdLst>
                <a:gd name="T0" fmla="*/ 37 w 73"/>
                <a:gd name="T1" fmla="*/ 0 h 227"/>
                <a:gd name="T2" fmla="*/ 37 w 73"/>
                <a:gd name="T3" fmla="*/ 0 h 227"/>
                <a:gd name="T4" fmla="*/ 0 w 73"/>
                <a:gd name="T5" fmla="*/ 36 h 227"/>
                <a:gd name="T6" fmla="*/ 18 w 73"/>
                <a:gd name="T7" fmla="*/ 191 h 227"/>
                <a:gd name="T8" fmla="*/ 32 w 73"/>
                <a:gd name="T9" fmla="*/ 227 h 227"/>
                <a:gd name="T10" fmla="*/ 32 w 73"/>
                <a:gd name="T11" fmla="*/ 227 h 227"/>
                <a:gd name="T12" fmla="*/ 47 w 73"/>
                <a:gd name="T13" fmla="*/ 191 h 227"/>
                <a:gd name="T14" fmla="*/ 72 w 73"/>
                <a:gd name="T15" fmla="*/ 37 h 227"/>
                <a:gd name="T16" fmla="*/ 37 w 73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7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5"/>
                    <a:pt x="0" y="36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11"/>
                    <a:pt x="24" y="227"/>
                    <a:pt x="32" y="22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40" y="227"/>
                    <a:pt x="47" y="211"/>
                    <a:pt x="47" y="191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3" y="17"/>
                    <a:pt x="57" y="0"/>
                    <a:pt x="37" y="0"/>
                  </a:cubicBezTo>
                  <a:close/>
                </a:path>
              </a:pathLst>
            </a:custGeom>
            <a:solidFill>
              <a:srgbClr val="382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19" name="Freeform 176">
              <a:extLst>
                <a:ext uri="{FF2B5EF4-FFF2-40B4-BE49-F238E27FC236}">
                  <a16:creationId xmlns:a16="http://schemas.microsoft.com/office/drawing/2014/main" id="{252A5509-2E10-40AE-B45E-E31E9A0F4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0625" y="8829675"/>
              <a:ext cx="1047750" cy="261938"/>
            </a:xfrm>
            <a:custGeom>
              <a:avLst/>
              <a:gdLst>
                <a:gd name="T0" fmla="*/ 361 w 363"/>
                <a:gd name="T1" fmla="*/ 20 h 91"/>
                <a:gd name="T2" fmla="*/ 361 w 363"/>
                <a:gd name="T3" fmla="*/ 20 h 91"/>
                <a:gd name="T4" fmla="*/ 324 w 363"/>
                <a:gd name="T5" fmla="*/ 10 h 91"/>
                <a:gd name="T6" fmla="*/ 34 w 363"/>
                <a:gd name="T7" fmla="*/ 17 h 91"/>
                <a:gd name="T8" fmla="*/ 2 w 363"/>
                <a:gd name="T9" fmla="*/ 56 h 91"/>
                <a:gd name="T10" fmla="*/ 2 w 363"/>
                <a:gd name="T11" fmla="*/ 56 h 91"/>
                <a:gd name="T12" fmla="*/ 42 w 363"/>
                <a:gd name="T13" fmla="*/ 89 h 91"/>
                <a:gd name="T14" fmla="*/ 326 w 363"/>
                <a:gd name="T15" fmla="*/ 37 h 91"/>
                <a:gd name="T16" fmla="*/ 361 w 363"/>
                <a:gd name="T17" fmla="*/ 2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91">
                  <a:moveTo>
                    <a:pt x="361" y="20"/>
                  </a:moveTo>
                  <a:cubicBezTo>
                    <a:pt x="361" y="20"/>
                    <a:pt x="361" y="20"/>
                    <a:pt x="361" y="20"/>
                  </a:cubicBezTo>
                  <a:cubicBezTo>
                    <a:pt x="359" y="0"/>
                    <a:pt x="344" y="8"/>
                    <a:pt x="324" y="10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14" y="19"/>
                    <a:pt x="0" y="37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76"/>
                    <a:pt x="22" y="91"/>
                    <a:pt x="42" y="89"/>
                  </a:cubicBezTo>
                  <a:cubicBezTo>
                    <a:pt x="326" y="37"/>
                    <a:pt x="326" y="37"/>
                    <a:pt x="326" y="37"/>
                  </a:cubicBezTo>
                  <a:cubicBezTo>
                    <a:pt x="346" y="35"/>
                    <a:pt x="363" y="40"/>
                    <a:pt x="361" y="20"/>
                  </a:cubicBezTo>
                  <a:close/>
                </a:path>
              </a:pathLst>
            </a:custGeom>
            <a:solidFill>
              <a:srgbClr val="382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20" name="Freeform 177">
              <a:extLst>
                <a:ext uri="{FF2B5EF4-FFF2-40B4-BE49-F238E27FC236}">
                  <a16:creationId xmlns:a16="http://schemas.microsoft.com/office/drawing/2014/main" id="{C19369D8-B04E-4065-B625-5545BC6B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9700" y="9583737"/>
              <a:ext cx="169863" cy="814388"/>
            </a:xfrm>
            <a:custGeom>
              <a:avLst/>
              <a:gdLst>
                <a:gd name="T0" fmla="*/ 0 w 107"/>
                <a:gd name="T1" fmla="*/ 14 h 513"/>
                <a:gd name="T2" fmla="*/ 32 w 107"/>
                <a:gd name="T3" fmla="*/ 513 h 513"/>
                <a:gd name="T4" fmla="*/ 67 w 107"/>
                <a:gd name="T5" fmla="*/ 513 h 513"/>
                <a:gd name="T6" fmla="*/ 107 w 107"/>
                <a:gd name="T7" fmla="*/ 0 h 513"/>
                <a:gd name="T8" fmla="*/ 0 w 107"/>
                <a:gd name="T9" fmla="*/ 1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513">
                  <a:moveTo>
                    <a:pt x="0" y="14"/>
                  </a:moveTo>
                  <a:lnTo>
                    <a:pt x="32" y="513"/>
                  </a:lnTo>
                  <a:lnTo>
                    <a:pt x="67" y="513"/>
                  </a:lnTo>
                  <a:lnTo>
                    <a:pt x="10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4C3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21" name="Freeform 178">
              <a:extLst>
                <a:ext uri="{FF2B5EF4-FFF2-40B4-BE49-F238E27FC236}">
                  <a16:creationId xmlns:a16="http://schemas.microsoft.com/office/drawing/2014/main" id="{993DB763-8EDF-43EC-A3F1-5E9AFF0B8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6138" y="9583737"/>
              <a:ext cx="168275" cy="814388"/>
            </a:xfrm>
            <a:custGeom>
              <a:avLst/>
              <a:gdLst>
                <a:gd name="T0" fmla="*/ 0 w 106"/>
                <a:gd name="T1" fmla="*/ 14 h 513"/>
                <a:gd name="T2" fmla="*/ 31 w 106"/>
                <a:gd name="T3" fmla="*/ 513 h 513"/>
                <a:gd name="T4" fmla="*/ 66 w 106"/>
                <a:gd name="T5" fmla="*/ 513 h 513"/>
                <a:gd name="T6" fmla="*/ 106 w 106"/>
                <a:gd name="T7" fmla="*/ 0 h 513"/>
                <a:gd name="T8" fmla="*/ 0 w 106"/>
                <a:gd name="T9" fmla="*/ 1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13">
                  <a:moveTo>
                    <a:pt x="0" y="14"/>
                  </a:moveTo>
                  <a:lnTo>
                    <a:pt x="31" y="513"/>
                  </a:lnTo>
                  <a:lnTo>
                    <a:pt x="66" y="513"/>
                  </a:lnTo>
                  <a:lnTo>
                    <a:pt x="10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4C3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22" name="Freeform 179">
              <a:extLst>
                <a:ext uri="{FF2B5EF4-FFF2-40B4-BE49-F238E27FC236}">
                  <a16:creationId xmlns:a16="http://schemas.microsoft.com/office/drawing/2014/main" id="{22BE27FE-788D-4DEE-9BF7-A0105C5CC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1913" y="9429750"/>
              <a:ext cx="1073150" cy="231775"/>
            </a:xfrm>
            <a:custGeom>
              <a:avLst/>
              <a:gdLst>
                <a:gd name="T0" fmla="*/ 0 w 372"/>
                <a:gd name="T1" fmla="*/ 32 h 80"/>
                <a:gd name="T2" fmla="*/ 0 w 372"/>
                <a:gd name="T3" fmla="*/ 40 h 80"/>
                <a:gd name="T4" fmla="*/ 32 w 372"/>
                <a:gd name="T5" fmla="*/ 73 h 80"/>
                <a:gd name="T6" fmla="*/ 338 w 372"/>
                <a:gd name="T7" fmla="*/ 79 h 80"/>
                <a:gd name="T8" fmla="*/ 371 w 372"/>
                <a:gd name="T9" fmla="*/ 48 h 80"/>
                <a:gd name="T10" fmla="*/ 371 w 372"/>
                <a:gd name="T11" fmla="*/ 40 h 80"/>
                <a:gd name="T12" fmla="*/ 340 w 372"/>
                <a:gd name="T13" fmla="*/ 7 h 80"/>
                <a:gd name="T14" fmla="*/ 33 w 372"/>
                <a:gd name="T15" fmla="*/ 1 h 80"/>
                <a:gd name="T16" fmla="*/ 0 w 372"/>
                <a:gd name="T1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80">
                  <a:moveTo>
                    <a:pt x="0" y="32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58"/>
                    <a:pt x="14" y="73"/>
                    <a:pt x="32" y="73"/>
                  </a:cubicBezTo>
                  <a:cubicBezTo>
                    <a:pt x="338" y="79"/>
                    <a:pt x="338" y="79"/>
                    <a:pt x="338" y="79"/>
                  </a:cubicBezTo>
                  <a:cubicBezTo>
                    <a:pt x="356" y="80"/>
                    <a:pt x="371" y="66"/>
                    <a:pt x="371" y="48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2" y="22"/>
                    <a:pt x="357" y="7"/>
                    <a:pt x="340" y="7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15" y="0"/>
                    <a:pt x="0" y="15"/>
                    <a:pt x="0" y="32"/>
                  </a:cubicBezTo>
                  <a:close/>
                </a:path>
              </a:pathLst>
            </a:custGeom>
            <a:solidFill>
              <a:srgbClr val="382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</p:grpSp>
      <p:sp>
        <p:nvSpPr>
          <p:cNvPr id="623" name="TextBox 622">
            <a:extLst>
              <a:ext uri="{FF2B5EF4-FFF2-40B4-BE49-F238E27FC236}">
                <a16:creationId xmlns:a16="http://schemas.microsoft.com/office/drawing/2014/main" id="{602BB253-3F91-47A8-9B3F-B8B908D4D58F}"/>
              </a:ext>
            </a:extLst>
          </p:cNvPr>
          <p:cNvSpPr txBox="1"/>
          <p:nvPr/>
        </p:nvSpPr>
        <p:spPr>
          <a:xfrm>
            <a:off x="2175658" y="980728"/>
            <a:ext cx="5197439" cy="804048"/>
          </a:xfrm>
          <a:prstGeom prst="rect">
            <a:avLst/>
          </a:prstGeom>
          <a:noFill/>
        </p:spPr>
        <p:txBody>
          <a:bodyPr wrap="square" lIns="34259" tIns="17128" rIns="34259" bIns="17128" rtlCol="0" anchor="ctr">
            <a:spAutoFit/>
          </a:bodyPr>
          <a:lstStyle/>
          <a:p>
            <a:pPr algn="ctr" defTabSz="171293">
              <a:defRPr/>
            </a:pPr>
            <a:r>
              <a:rPr lang="ru-RU" sz="2500" b="1" dirty="0">
                <a:solidFill>
                  <a:srgbClr val="172144"/>
                </a:solidFill>
                <a:latin typeface="Century Gothic"/>
              </a:rPr>
              <a:t>Этический кодекс КВМТ им. Н.И. Пирогова, СПБГУ </a:t>
            </a:r>
          </a:p>
        </p:txBody>
      </p:sp>
      <p:grpSp>
        <p:nvGrpSpPr>
          <p:cNvPr id="624" name="Group 225">
            <a:extLst>
              <a:ext uri="{FF2B5EF4-FFF2-40B4-BE49-F238E27FC236}">
                <a16:creationId xmlns:a16="http://schemas.microsoft.com/office/drawing/2014/main" id="{4E126319-E9C3-469F-A971-9763602C48D3}"/>
              </a:ext>
            </a:extLst>
          </p:cNvPr>
          <p:cNvGrpSpPr/>
          <p:nvPr/>
        </p:nvGrpSpPr>
        <p:grpSpPr>
          <a:xfrm>
            <a:off x="718751" y="1700808"/>
            <a:ext cx="4055625" cy="1296144"/>
            <a:chOff x="16726829" y="4303455"/>
            <a:chExt cx="4638908" cy="3126981"/>
          </a:xfrm>
        </p:grpSpPr>
        <p:sp>
          <p:nvSpPr>
            <p:cNvPr id="625" name="TextBox 624">
              <a:extLst>
                <a:ext uri="{FF2B5EF4-FFF2-40B4-BE49-F238E27FC236}">
                  <a16:creationId xmlns:a16="http://schemas.microsoft.com/office/drawing/2014/main" id="{55D7C1A7-7FEE-4D36-A3EF-32FC10E3F2B1}"/>
                </a:ext>
              </a:extLst>
            </p:cNvPr>
            <p:cNvSpPr txBox="1"/>
            <p:nvPr/>
          </p:nvSpPr>
          <p:spPr>
            <a:xfrm>
              <a:off x="16726829" y="4303455"/>
              <a:ext cx="504592" cy="1113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71293">
                <a:defRPr/>
              </a:pPr>
              <a:r>
                <a:rPr lang="en-US" sz="2400" b="1" dirty="0">
                  <a:solidFill>
                    <a:srgbClr val="4A8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</a:t>
              </a:r>
            </a:p>
          </p:txBody>
        </p:sp>
        <p:sp>
          <p:nvSpPr>
            <p:cNvPr id="626" name="TextBox 625">
              <a:extLst>
                <a:ext uri="{FF2B5EF4-FFF2-40B4-BE49-F238E27FC236}">
                  <a16:creationId xmlns:a16="http://schemas.microsoft.com/office/drawing/2014/main" id="{AC60A41D-423B-475B-9653-8AA17E28B7A3}"/>
                </a:ext>
              </a:extLst>
            </p:cNvPr>
            <p:cNvSpPr txBox="1"/>
            <p:nvPr/>
          </p:nvSpPr>
          <p:spPr>
            <a:xfrm>
              <a:off x="16726829" y="5202878"/>
              <a:ext cx="4638908" cy="222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71293">
                <a:defRPr/>
              </a:pPr>
              <a:r>
                <a:rPr lang="ru-RU" b="1" dirty="0">
                  <a:solidFill>
                    <a:srgbClr val="17214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Врач не вправе прямо или косвенно демонстрировать свое превосходство с коллегами и пациентами.</a:t>
              </a:r>
            </a:p>
          </p:txBody>
        </p:sp>
      </p:grpSp>
      <p:grpSp>
        <p:nvGrpSpPr>
          <p:cNvPr id="627" name="Group 228">
            <a:extLst>
              <a:ext uri="{FF2B5EF4-FFF2-40B4-BE49-F238E27FC236}">
                <a16:creationId xmlns:a16="http://schemas.microsoft.com/office/drawing/2014/main" id="{80B6D9D4-8614-42C8-B9B2-DFBEAE69EECF}"/>
              </a:ext>
            </a:extLst>
          </p:cNvPr>
          <p:cNvGrpSpPr/>
          <p:nvPr/>
        </p:nvGrpSpPr>
        <p:grpSpPr>
          <a:xfrm>
            <a:off x="718751" y="3068960"/>
            <a:ext cx="4055625" cy="1296144"/>
            <a:chOff x="17054253" y="6235833"/>
            <a:chExt cx="4638908" cy="3126981"/>
          </a:xfrm>
        </p:grpSpPr>
        <p:sp>
          <p:nvSpPr>
            <p:cNvPr id="628" name="TextBox 627">
              <a:extLst>
                <a:ext uri="{FF2B5EF4-FFF2-40B4-BE49-F238E27FC236}">
                  <a16:creationId xmlns:a16="http://schemas.microsoft.com/office/drawing/2014/main" id="{ECF371B1-D8E1-4032-8C46-F9CCD0417C04}"/>
                </a:ext>
              </a:extLst>
            </p:cNvPr>
            <p:cNvSpPr txBox="1"/>
            <p:nvPr/>
          </p:nvSpPr>
          <p:spPr>
            <a:xfrm>
              <a:off x="17054253" y="6235833"/>
              <a:ext cx="504592" cy="1113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71293">
                <a:defRPr/>
              </a:pPr>
              <a:r>
                <a:rPr lang="en-US" sz="2400" b="1" dirty="0">
                  <a:solidFill>
                    <a:srgbClr val="4A8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</a:t>
              </a:r>
            </a:p>
          </p:txBody>
        </p:sp>
        <p:sp>
          <p:nvSpPr>
            <p:cNvPr id="629" name="TextBox 628">
              <a:extLst>
                <a:ext uri="{FF2B5EF4-FFF2-40B4-BE49-F238E27FC236}">
                  <a16:creationId xmlns:a16="http://schemas.microsoft.com/office/drawing/2014/main" id="{5E0EA2DF-7122-40EF-97EE-357590BC71B2}"/>
                </a:ext>
              </a:extLst>
            </p:cNvPr>
            <p:cNvSpPr txBox="1"/>
            <p:nvPr/>
          </p:nvSpPr>
          <p:spPr>
            <a:xfrm>
              <a:off x="17054253" y="7135256"/>
              <a:ext cx="4638908" cy="2227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71293">
                <a:defRPr/>
              </a:pPr>
              <a:r>
                <a:rPr lang="ru-RU" b="1" dirty="0">
                  <a:solidFill>
                    <a:srgbClr val="17214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Обсуждение пациента в негативном ключе, особенно в присутствии обучающихся, - недопустимо.</a:t>
              </a:r>
            </a:p>
          </p:txBody>
        </p:sp>
      </p:grpSp>
      <p:grpSp>
        <p:nvGrpSpPr>
          <p:cNvPr id="630" name="Group 231">
            <a:extLst>
              <a:ext uri="{FF2B5EF4-FFF2-40B4-BE49-F238E27FC236}">
                <a16:creationId xmlns:a16="http://schemas.microsoft.com/office/drawing/2014/main" id="{C7DD506B-C47C-4C3B-AB1C-E389A45C1716}"/>
              </a:ext>
            </a:extLst>
          </p:cNvPr>
          <p:cNvGrpSpPr/>
          <p:nvPr/>
        </p:nvGrpSpPr>
        <p:grpSpPr>
          <a:xfrm>
            <a:off x="718751" y="4365104"/>
            <a:ext cx="4055625" cy="2160240"/>
            <a:chOff x="16726829" y="8109466"/>
            <a:chExt cx="4638908" cy="5211635"/>
          </a:xfrm>
        </p:grpSpPr>
        <p:sp>
          <p:nvSpPr>
            <p:cNvPr id="631" name="TextBox 630">
              <a:extLst>
                <a:ext uri="{FF2B5EF4-FFF2-40B4-BE49-F238E27FC236}">
                  <a16:creationId xmlns:a16="http://schemas.microsoft.com/office/drawing/2014/main" id="{AE003F31-D3E8-46FB-9071-23D7BC2407D3}"/>
                </a:ext>
              </a:extLst>
            </p:cNvPr>
            <p:cNvSpPr txBox="1"/>
            <p:nvPr/>
          </p:nvSpPr>
          <p:spPr>
            <a:xfrm>
              <a:off x="16726829" y="8109466"/>
              <a:ext cx="504592" cy="1113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71293">
                <a:defRPr/>
              </a:pPr>
              <a:r>
                <a:rPr lang="en-US" sz="2400" b="1" dirty="0">
                  <a:solidFill>
                    <a:srgbClr val="4A8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3)</a:t>
              </a:r>
            </a:p>
          </p:txBody>
        </p:sp>
        <p:sp>
          <p:nvSpPr>
            <p:cNvPr id="632" name="TextBox 631">
              <a:extLst>
                <a:ext uri="{FF2B5EF4-FFF2-40B4-BE49-F238E27FC236}">
                  <a16:creationId xmlns:a16="http://schemas.microsoft.com/office/drawing/2014/main" id="{684D0C3A-DDE7-44CA-9291-5FF0A0B75E33}"/>
                </a:ext>
              </a:extLst>
            </p:cNvPr>
            <p:cNvSpPr txBox="1"/>
            <p:nvPr/>
          </p:nvSpPr>
          <p:spPr>
            <a:xfrm>
              <a:off x="16726829" y="9088744"/>
              <a:ext cx="4638908" cy="4232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71293">
                <a:defRPr/>
              </a:pPr>
              <a:r>
                <a:rPr lang="ru-RU" b="1" dirty="0">
                  <a:solidFill>
                    <a:srgbClr val="17214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Имеющиеся у врача знания и навыки – это не статусная привилегия, а ответственность и рабочий инструмент для помощи больному. </a:t>
              </a:r>
            </a:p>
            <a:p>
              <a:pPr defTabSz="171293">
                <a:defRPr/>
              </a:pPr>
              <a:endParaRPr lang="en-US" b="1" dirty="0">
                <a:solidFill>
                  <a:srgbClr val="17214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3" name="Group 260">
            <a:extLst>
              <a:ext uri="{FF2B5EF4-FFF2-40B4-BE49-F238E27FC236}">
                <a16:creationId xmlns:a16="http://schemas.microsoft.com/office/drawing/2014/main" id="{88C6ED23-0DA2-4056-BD1E-2EE846D3458C}"/>
              </a:ext>
            </a:extLst>
          </p:cNvPr>
          <p:cNvGrpSpPr/>
          <p:nvPr/>
        </p:nvGrpSpPr>
        <p:grpSpPr>
          <a:xfrm>
            <a:off x="5173074" y="3161175"/>
            <a:ext cx="961900" cy="1279922"/>
            <a:chOff x="10207625" y="8980488"/>
            <a:chExt cx="2565401" cy="3413125"/>
          </a:xfrm>
        </p:grpSpPr>
        <p:sp>
          <p:nvSpPr>
            <p:cNvPr id="634" name="Freeform 219">
              <a:extLst>
                <a:ext uri="{FF2B5EF4-FFF2-40B4-BE49-F238E27FC236}">
                  <a16:creationId xmlns:a16="http://schemas.microsoft.com/office/drawing/2014/main" id="{0D639A4F-DC64-469B-9F2E-0036C2749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7513" y="9126538"/>
              <a:ext cx="411163" cy="604838"/>
            </a:xfrm>
            <a:custGeom>
              <a:avLst/>
              <a:gdLst>
                <a:gd name="T0" fmla="*/ 125 w 129"/>
                <a:gd name="T1" fmla="*/ 60 h 190"/>
                <a:gd name="T2" fmla="*/ 111 w 129"/>
                <a:gd name="T3" fmla="*/ 5 h 190"/>
                <a:gd name="T4" fmla="*/ 110 w 129"/>
                <a:gd name="T5" fmla="*/ 5 h 190"/>
                <a:gd name="T6" fmla="*/ 110 w 129"/>
                <a:gd name="T7" fmla="*/ 5 h 190"/>
                <a:gd name="T8" fmla="*/ 9 w 129"/>
                <a:gd name="T9" fmla="*/ 0 h 190"/>
                <a:gd name="T10" fmla="*/ 3 w 129"/>
                <a:gd name="T11" fmla="*/ 128 h 190"/>
                <a:gd name="T12" fmla="*/ 0 w 129"/>
                <a:gd name="T13" fmla="*/ 178 h 190"/>
                <a:gd name="T14" fmla="*/ 81 w 129"/>
                <a:gd name="T15" fmla="*/ 182 h 190"/>
                <a:gd name="T16" fmla="*/ 70 w 129"/>
                <a:gd name="T17" fmla="*/ 132 h 190"/>
                <a:gd name="T18" fmla="*/ 73 w 129"/>
                <a:gd name="T19" fmla="*/ 132 h 190"/>
                <a:gd name="T20" fmla="*/ 80 w 129"/>
                <a:gd name="T21" fmla="*/ 131 h 190"/>
                <a:gd name="T22" fmla="*/ 104 w 129"/>
                <a:gd name="T23" fmla="*/ 111 h 190"/>
                <a:gd name="T24" fmla="*/ 105 w 129"/>
                <a:gd name="T25" fmla="*/ 102 h 190"/>
                <a:gd name="T26" fmla="*/ 106 w 129"/>
                <a:gd name="T27" fmla="*/ 88 h 190"/>
                <a:gd name="T28" fmla="*/ 110 w 129"/>
                <a:gd name="T29" fmla="*/ 87 h 190"/>
                <a:gd name="T30" fmla="*/ 125 w 129"/>
                <a:gd name="T31" fmla="*/ 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90">
                  <a:moveTo>
                    <a:pt x="125" y="60"/>
                  </a:moveTo>
                  <a:cubicBezTo>
                    <a:pt x="111" y="5"/>
                    <a:pt x="111" y="5"/>
                    <a:pt x="111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" y="145"/>
                    <a:pt x="1" y="156"/>
                    <a:pt x="0" y="178"/>
                  </a:cubicBezTo>
                  <a:cubicBezTo>
                    <a:pt x="24" y="190"/>
                    <a:pt x="51" y="190"/>
                    <a:pt x="81" y="182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5" y="132"/>
                    <a:pt x="78" y="132"/>
                    <a:pt x="80" y="131"/>
                  </a:cubicBezTo>
                  <a:cubicBezTo>
                    <a:pt x="91" y="129"/>
                    <a:pt x="100" y="121"/>
                    <a:pt x="104" y="111"/>
                  </a:cubicBezTo>
                  <a:cubicBezTo>
                    <a:pt x="105" y="108"/>
                    <a:pt x="105" y="105"/>
                    <a:pt x="105" y="102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22" y="84"/>
                    <a:pt x="129" y="71"/>
                    <a:pt x="125" y="60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35" name="Freeform 220">
              <a:extLst>
                <a:ext uri="{FF2B5EF4-FFF2-40B4-BE49-F238E27FC236}">
                  <a16:creationId xmlns:a16="http://schemas.microsoft.com/office/drawing/2014/main" id="{BBC8F79E-FAA3-479F-8437-736A812AC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663" y="8980488"/>
              <a:ext cx="538163" cy="563563"/>
            </a:xfrm>
            <a:custGeom>
              <a:avLst/>
              <a:gdLst>
                <a:gd name="T0" fmla="*/ 164 w 169"/>
                <a:gd name="T1" fmla="*/ 5 h 177"/>
                <a:gd name="T2" fmla="*/ 163 w 169"/>
                <a:gd name="T3" fmla="*/ 0 h 177"/>
                <a:gd name="T4" fmla="*/ 39 w 169"/>
                <a:gd name="T5" fmla="*/ 24 h 177"/>
                <a:gd name="T6" fmla="*/ 5 w 169"/>
                <a:gd name="T7" fmla="*/ 74 h 177"/>
                <a:gd name="T8" fmla="*/ 6 w 169"/>
                <a:gd name="T9" fmla="*/ 79 h 177"/>
                <a:gd name="T10" fmla="*/ 18 w 169"/>
                <a:gd name="T11" fmla="*/ 122 h 177"/>
                <a:gd name="T12" fmla="*/ 35 w 169"/>
                <a:gd name="T13" fmla="*/ 136 h 177"/>
                <a:gd name="T14" fmla="*/ 41 w 169"/>
                <a:gd name="T15" fmla="*/ 136 h 177"/>
                <a:gd name="T16" fmla="*/ 55 w 169"/>
                <a:gd name="T17" fmla="*/ 125 h 177"/>
                <a:gd name="T18" fmla="*/ 56 w 169"/>
                <a:gd name="T19" fmla="*/ 121 h 177"/>
                <a:gd name="T20" fmla="*/ 53 w 169"/>
                <a:gd name="T21" fmla="*/ 118 h 177"/>
                <a:gd name="T22" fmla="*/ 56 w 169"/>
                <a:gd name="T23" fmla="*/ 96 h 177"/>
                <a:gd name="T24" fmla="*/ 77 w 169"/>
                <a:gd name="T25" fmla="*/ 104 h 177"/>
                <a:gd name="T26" fmla="*/ 74 w 169"/>
                <a:gd name="T27" fmla="*/ 126 h 177"/>
                <a:gd name="T28" fmla="*/ 69 w 169"/>
                <a:gd name="T29" fmla="*/ 129 h 177"/>
                <a:gd name="T30" fmla="*/ 75 w 169"/>
                <a:gd name="T31" fmla="*/ 167 h 177"/>
                <a:gd name="T32" fmla="*/ 102 w 169"/>
                <a:gd name="T33" fmla="*/ 177 h 177"/>
                <a:gd name="T34" fmla="*/ 126 w 169"/>
                <a:gd name="T35" fmla="*/ 157 h 177"/>
                <a:gd name="T36" fmla="*/ 87 w 169"/>
                <a:gd name="T37" fmla="*/ 154 h 177"/>
                <a:gd name="T38" fmla="*/ 90 w 169"/>
                <a:gd name="T39" fmla="*/ 112 h 177"/>
                <a:gd name="T40" fmla="*/ 90 w 169"/>
                <a:gd name="T41" fmla="*/ 111 h 177"/>
                <a:gd name="T42" fmla="*/ 90 w 169"/>
                <a:gd name="T43" fmla="*/ 111 h 177"/>
                <a:gd name="T44" fmla="*/ 91 w 169"/>
                <a:gd name="T45" fmla="*/ 107 h 177"/>
                <a:gd name="T46" fmla="*/ 91 w 169"/>
                <a:gd name="T47" fmla="*/ 107 h 177"/>
                <a:gd name="T48" fmla="*/ 97 w 169"/>
                <a:gd name="T49" fmla="*/ 83 h 177"/>
                <a:gd name="T50" fmla="*/ 99 w 169"/>
                <a:gd name="T51" fmla="*/ 78 h 177"/>
                <a:gd name="T52" fmla="*/ 109 w 169"/>
                <a:gd name="T53" fmla="*/ 59 h 177"/>
                <a:gd name="T54" fmla="*/ 131 w 169"/>
                <a:gd name="T55" fmla="*/ 55 h 177"/>
                <a:gd name="T56" fmla="*/ 164 w 169"/>
                <a:gd name="T57" fmla="*/ 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" h="177">
                  <a:moveTo>
                    <a:pt x="164" y="5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16" y="28"/>
                    <a:pt x="0" y="50"/>
                    <a:pt x="5" y="74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20" y="131"/>
                    <a:pt x="27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7" y="136"/>
                    <a:pt x="53" y="131"/>
                    <a:pt x="55" y="125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5" y="120"/>
                    <a:pt x="54" y="119"/>
                    <a:pt x="53" y="118"/>
                  </a:cubicBezTo>
                  <a:cubicBezTo>
                    <a:pt x="48" y="109"/>
                    <a:pt x="50" y="101"/>
                    <a:pt x="56" y="96"/>
                  </a:cubicBezTo>
                  <a:cubicBezTo>
                    <a:pt x="63" y="88"/>
                    <a:pt x="76" y="90"/>
                    <a:pt x="77" y="104"/>
                  </a:cubicBezTo>
                  <a:cubicBezTo>
                    <a:pt x="77" y="113"/>
                    <a:pt x="76" y="121"/>
                    <a:pt x="74" y="126"/>
                  </a:cubicBezTo>
                  <a:cubicBezTo>
                    <a:pt x="73" y="129"/>
                    <a:pt x="71" y="130"/>
                    <a:pt x="69" y="129"/>
                  </a:cubicBezTo>
                  <a:cubicBezTo>
                    <a:pt x="67" y="145"/>
                    <a:pt x="67" y="160"/>
                    <a:pt x="75" y="167"/>
                  </a:cubicBezTo>
                  <a:cubicBezTo>
                    <a:pt x="81" y="173"/>
                    <a:pt x="91" y="177"/>
                    <a:pt x="102" y="177"/>
                  </a:cubicBezTo>
                  <a:cubicBezTo>
                    <a:pt x="113" y="175"/>
                    <a:pt x="122" y="167"/>
                    <a:pt x="126" y="157"/>
                  </a:cubicBezTo>
                  <a:cubicBezTo>
                    <a:pt x="108" y="161"/>
                    <a:pt x="94" y="160"/>
                    <a:pt x="87" y="154"/>
                  </a:cubicBezTo>
                  <a:cubicBezTo>
                    <a:pt x="80" y="147"/>
                    <a:pt x="86" y="125"/>
                    <a:pt x="90" y="112"/>
                  </a:cubicBezTo>
                  <a:cubicBezTo>
                    <a:pt x="90" y="112"/>
                    <a:pt x="90" y="112"/>
                    <a:pt x="90" y="111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09"/>
                    <a:pt x="91" y="108"/>
                    <a:pt x="91" y="107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7" y="81"/>
                    <a:pt x="98" y="79"/>
                    <a:pt x="99" y="78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54" y="50"/>
                    <a:pt x="169" y="28"/>
                    <a:pt x="164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36" name="Freeform 221">
              <a:extLst>
                <a:ext uri="{FF2B5EF4-FFF2-40B4-BE49-F238E27FC236}">
                  <a16:creationId xmlns:a16="http://schemas.microsoft.com/office/drawing/2014/main" id="{CC3FB30D-D649-462E-A847-5155F464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1975" y="11890376"/>
              <a:ext cx="127000" cy="300038"/>
            </a:xfrm>
            <a:custGeom>
              <a:avLst/>
              <a:gdLst>
                <a:gd name="T0" fmla="*/ 0 w 80"/>
                <a:gd name="T1" fmla="*/ 179 h 189"/>
                <a:gd name="T2" fmla="*/ 38 w 80"/>
                <a:gd name="T3" fmla="*/ 189 h 189"/>
                <a:gd name="T4" fmla="*/ 80 w 80"/>
                <a:gd name="T5" fmla="*/ 10 h 189"/>
                <a:gd name="T6" fmla="*/ 42 w 80"/>
                <a:gd name="T7" fmla="*/ 0 h 189"/>
                <a:gd name="T8" fmla="*/ 0 w 80"/>
                <a:gd name="T9" fmla="*/ 1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89">
                  <a:moveTo>
                    <a:pt x="0" y="179"/>
                  </a:moveTo>
                  <a:lnTo>
                    <a:pt x="38" y="189"/>
                  </a:lnTo>
                  <a:lnTo>
                    <a:pt x="80" y="10"/>
                  </a:lnTo>
                  <a:lnTo>
                    <a:pt x="42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37" name="Freeform 222">
              <a:extLst>
                <a:ext uri="{FF2B5EF4-FFF2-40B4-BE49-F238E27FC236}">
                  <a16:creationId xmlns:a16="http://schemas.microsoft.com/office/drawing/2014/main" id="{1E4FEDC1-0B06-45F4-AF9F-35FA9554A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8313" y="10614026"/>
              <a:ext cx="1581150" cy="731838"/>
            </a:xfrm>
            <a:custGeom>
              <a:avLst/>
              <a:gdLst>
                <a:gd name="T0" fmla="*/ 496 w 496"/>
                <a:gd name="T1" fmla="*/ 6 h 230"/>
                <a:gd name="T2" fmla="*/ 494 w 496"/>
                <a:gd name="T3" fmla="*/ 135 h 230"/>
                <a:gd name="T4" fmla="*/ 49 w 496"/>
                <a:gd name="T5" fmla="*/ 188 h 230"/>
                <a:gd name="T6" fmla="*/ 0 w 496"/>
                <a:gd name="T7" fmla="*/ 0 h 230"/>
                <a:gd name="T8" fmla="*/ 496 w 496"/>
                <a:gd name="T9" fmla="*/ 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230">
                  <a:moveTo>
                    <a:pt x="496" y="6"/>
                  </a:moveTo>
                  <a:cubicBezTo>
                    <a:pt x="494" y="135"/>
                    <a:pt x="494" y="135"/>
                    <a:pt x="494" y="135"/>
                  </a:cubicBezTo>
                  <a:cubicBezTo>
                    <a:pt x="333" y="202"/>
                    <a:pt x="209" y="230"/>
                    <a:pt x="49" y="188"/>
                  </a:cubicBezTo>
                  <a:cubicBezTo>
                    <a:pt x="14" y="195"/>
                    <a:pt x="3" y="110"/>
                    <a:pt x="0" y="0"/>
                  </a:cubicBezTo>
                  <a:lnTo>
                    <a:pt x="496" y="6"/>
                  </a:lnTo>
                  <a:close/>
                </a:path>
              </a:pathLst>
            </a:custGeom>
            <a:solidFill>
              <a:srgbClr val="0B3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38" name="Freeform 223">
              <a:extLst>
                <a:ext uri="{FF2B5EF4-FFF2-40B4-BE49-F238E27FC236}">
                  <a16:creationId xmlns:a16="http://schemas.microsoft.com/office/drawing/2014/main" id="{E1EE98BD-999F-483F-BB44-FB505B699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75" y="10633076"/>
              <a:ext cx="685800" cy="1444625"/>
            </a:xfrm>
            <a:custGeom>
              <a:avLst/>
              <a:gdLst>
                <a:gd name="T0" fmla="*/ 23 w 215"/>
                <a:gd name="T1" fmla="*/ 454 h 454"/>
                <a:gd name="T2" fmla="*/ 0 w 215"/>
                <a:gd name="T3" fmla="*/ 431 h 454"/>
                <a:gd name="T4" fmla="*/ 32 w 215"/>
                <a:gd name="T5" fmla="*/ 197 h 454"/>
                <a:gd name="T6" fmla="*/ 59 w 215"/>
                <a:gd name="T7" fmla="*/ 0 h 454"/>
                <a:gd name="T8" fmla="*/ 189 w 215"/>
                <a:gd name="T9" fmla="*/ 57 h 454"/>
                <a:gd name="T10" fmla="*/ 203 w 215"/>
                <a:gd name="T11" fmla="*/ 136 h 454"/>
                <a:gd name="T12" fmla="*/ 23 w 215"/>
                <a:gd name="T13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454">
                  <a:moveTo>
                    <a:pt x="23" y="454"/>
                  </a:moveTo>
                  <a:cubicBezTo>
                    <a:pt x="0" y="431"/>
                    <a:pt x="0" y="431"/>
                    <a:pt x="0" y="431"/>
                  </a:cubicBezTo>
                  <a:cubicBezTo>
                    <a:pt x="3" y="316"/>
                    <a:pt x="6" y="206"/>
                    <a:pt x="32" y="197"/>
                  </a:cubicBezTo>
                  <a:cubicBezTo>
                    <a:pt x="62" y="176"/>
                    <a:pt x="58" y="82"/>
                    <a:pt x="59" y="0"/>
                  </a:cubicBezTo>
                  <a:cubicBezTo>
                    <a:pt x="114" y="5"/>
                    <a:pt x="157" y="24"/>
                    <a:pt x="189" y="57"/>
                  </a:cubicBezTo>
                  <a:cubicBezTo>
                    <a:pt x="210" y="78"/>
                    <a:pt x="215" y="109"/>
                    <a:pt x="203" y="136"/>
                  </a:cubicBezTo>
                  <a:cubicBezTo>
                    <a:pt x="140" y="270"/>
                    <a:pt x="80" y="372"/>
                    <a:pt x="23" y="454"/>
                  </a:cubicBezTo>
                  <a:close/>
                </a:path>
              </a:pathLst>
            </a:custGeom>
            <a:solidFill>
              <a:srgbClr val="EA5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39" name="Freeform 224">
              <a:extLst>
                <a:ext uri="{FF2B5EF4-FFF2-40B4-BE49-F238E27FC236}">
                  <a16:creationId xmlns:a16="http://schemas.microsoft.com/office/drawing/2014/main" id="{B41CCFA8-2153-43F1-88D7-6650DA64C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8475" y="12133263"/>
              <a:ext cx="331788" cy="206375"/>
            </a:xfrm>
            <a:custGeom>
              <a:avLst/>
              <a:gdLst>
                <a:gd name="T0" fmla="*/ 90 w 104"/>
                <a:gd name="T1" fmla="*/ 62 h 65"/>
                <a:gd name="T2" fmla="*/ 21 w 104"/>
                <a:gd name="T3" fmla="*/ 43 h 65"/>
                <a:gd name="T4" fmla="*/ 19 w 104"/>
                <a:gd name="T5" fmla="*/ 42 h 65"/>
                <a:gd name="T6" fmla="*/ 15 w 104"/>
                <a:gd name="T7" fmla="*/ 41 h 65"/>
                <a:gd name="T8" fmla="*/ 3 w 104"/>
                <a:gd name="T9" fmla="*/ 18 h 65"/>
                <a:gd name="T10" fmla="*/ 6 w 104"/>
                <a:gd name="T11" fmla="*/ 8 h 65"/>
                <a:gd name="T12" fmla="*/ 19 w 104"/>
                <a:gd name="T13" fmla="*/ 4 h 65"/>
                <a:gd name="T14" fmla="*/ 49 w 104"/>
                <a:gd name="T15" fmla="*/ 9 h 65"/>
                <a:gd name="T16" fmla="*/ 57 w 104"/>
                <a:gd name="T17" fmla="*/ 15 h 65"/>
                <a:gd name="T18" fmla="*/ 97 w 104"/>
                <a:gd name="T19" fmla="*/ 44 h 65"/>
                <a:gd name="T20" fmla="*/ 103 w 104"/>
                <a:gd name="T21" fmla="*/ 50 h 65"/>
                <a:gd name="T22" fmla="*/ 103 w 104"/>
                <a:gd name="T23" fmla="*/ 54 h 65"/>
                <a:gd name="T24" fmla="*/ 90 w 104"/>
                <a:gd name="T25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65">
                  <a:moveTo>
                    <a:pt x="90" y="62"/>
                  </a:moveTo>
                  <a:cubicBezTo>
                    <a:pt x="70" y="49"/>
                    <a:pt x="47" y="44"/>
                    <a:pt x="21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5" y="38"/>
                    <a:pt x="0" y="28"/>
                    <a:pt x="3" y="1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4" y="0"/>
                    <a:pt x="19" y="4"/>
                  </a:cubicBezTo>
                  <a:cubicBezTo>
                    <a:pt x="27" y="8"/>
                    <a:pt x="37" y="10"/>
                    <a:pt x="49" y="9"/>
                  </a:cubicBezTo>
                  <a:cubicBezTo>
                    <a:pt x="53" y="9"/>
                    <a:pt x="56" y="11"/>
                    <a:pt x="57" y="15"/>
                  </a:cubicBezTo>
                  <a:cubicBezTo>
                    <a:pt x="62" y="29"/>
                    <a:pt x="79" y="37"/>
                    <a:pt x="97" y="44"/>
                  </a:cubicBezTo>
                  <a:cubicBezTo>
                    <a:pt x="100" y="45"/>
                    <a:pt x="102" y="47"/>
                    <a:pt x="103" y="50"/>
                  </a:cubicBezTo>
                  <a:cubicBezTo>
                    <a:pt x="103" y="51"/>
                    <a:pt x="103" y="53"/>
                    <a:pt x="103" y="54"/>
                  </a:cubicBezTo>
                  <a:cubicBezTo>
                    <a:pt x="104" y="61"/>
                    <a:pt x="96" y="65"/>
                    <a:pt x="90" y="62"/>
                  </a:cubicBezTo>
                  <a:close/>
                </a:path>
              </a:pathLst>
            </a:custGeom>
            <a:solidFill>
              <a:srgbClr val="0A1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40" name="Freeform 225">
              <a:extLst>
                <a:ext uri="{FF2B5EF4-FFF2-40B4-BE49-F238E27FC236}">
                  <a16:creationId xmlns:a16="http://schemas.microsoft.com/office/drawing/2014/main" id="{624DBF26-B059-46F4-8640-5380D1E52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1825" y="11941176"/>
              <a:ext cx="128588" cy="300038"/>
            </a:xfrm>
            <a:custGeom>
              <a:avLst/>
              <a:gdLst>
                <a:gd name="T0" fmla="*/ 0 w 81"/>
                <a:gd name="T1" fmla="*/ 179 h 189"/>
                <a:gd name="T2" fmla="*/ 38 w 81"/>
                <a:gd name="T3" fmla="*/ 189 h 189"/>
                <a:gd name="T4" fmla="*/ 81 w 81"/>
                <a:gd name="T5" fmla="*/ 10 h 189"/>
                <a:gd name="T6" fmla="*/ 42 w 81"/>
                <a:gd name="T7" fmla="*/ 0 h 189"/>
                <a:gd name="T8" fmla="*/ 0 w 81"/>
                <a:gd name="T9" fmla="*/ 1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89">
                  <a:moveTo>
                    <a:pt x="0" y="179"/>
                  </a:moveTo>
                  <a:lnTo>
                    <a:pt x="38" y="189"/>
                  </a:lnTo>
                  <a:lnTo>
                    <a:pt x="81" y="10"/>
                  </a:lnTo>
                  <a:lnTo>
                    <a:pt x="42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41" name="Freeform 226">
              <a:extLst>
                <a:ext uri="{FF2B5EF4-FFF2-40B4-BE49-F238E27FC236}">
                  <a16:creationId xmlns:a16="http://schemas.microsoft.com/office/drawing/2014/main" id="{B06EF4C1-ABA3-4379-86EE-3FF03123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0688" y="10664826"/>
              <a:ext cx="2192338" cy="1463675"/>
            </a:xfrm>
            <a:custGeom>
              <a:avLst/>
              <a:gdLst>
                <a:gd name="T0" fmla="*/ 675 w 688"/>
                <a:gd name="T1" fmla="*/ 142 h 460"/>
                <a:gd name="T2" fmla="*/ 495 w 688"/>
                <a:gd name="T3" fmla="*/ 460 h 460"/>
                <a:gd name="T4" fmla="*/ 473 w 688"/>
                <a:gd name="T5" fmla="*/ 437 h 460"/>
                <a:gd name="T6" fmla="*/ 505 w 688"/>
                <a:gd name="T7" fmla="*/ 203 h 460"/>
                <a:gd name="T8" fmla="*/ 528 w 688"/>
                <a:gd name="T9" fmla="*/ 136 h 460"/>
                <a:gd name="T10" fmla="*/ 50 w 688"/>
                <a:gd name="T11" fmla="*/ 188 h 460"/>
                <a:gd name="T12" fmla="*/ 1 w 688"/>
                <a:gd name="T13" fmla="*/ 0 h 460"/>
                <a:gd name="T14" fmla="*/ 532 w 688"/>
                <a:gd name="T15" fmla="*/ 6 h 460"/>
                <a:gd name="T16" fmla="*/ 532 w 688"/>
                <a:gd name="T17" fmla="*/ 6 h 460"/>
                <a:gd name="T18" fmla="*/ 662 w 688"/>
                <a:gd name="T19" fmla="*/ 63 h 460"/>
                <a:gd name="T20" fmla="*/ 675 w 688"/>
                <a:gd name="T21" fmla="*/ 14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8" h="460">
                  <a:moveTo>
                    <a:pt x="675" y="142"/>
                  </a:moveTo>
                  <a:cubicBezTo>
                    <a:pt x="613" y="276"/>
                    <a:pt x="553" y="379"/>
                    <a:pt x="495" y="460"/>
                  </a:cubicBezTo>
                  <a:cubicBezTo>
                    <a:pt x="473" y="437"/>
                    <a:pt x="473" y="437"/>
                    <a:pt x="473" y="437"/>
                  </a:cubicBezTo>
                  <a:cubicBezTo>
                    <a:pt x="475" y="322"/>
                    <a:pt x="479" y="212"/>
                    <a:pt x="505" y="203"/>
                  </a:cubicBezTo>
                  <a:cubicBezTo>
                    <a:pt x="518" y="194"/>
                    <a:pt x="525" y="169"/>
                    <a:pt x="528" y="136"/>
                  </a:cubicBezTo>
                  <a:cubicBezTo>
                    <a:pt x="368" y="203"/>
                    <a:pt x="209" y="230"/>
                    <a:pt x="50" y="188"/>
                  </a:cubicBezTo>
                  <a:cubicBezTo>
                    <a:pt x="0" y="173"/>
                    <a:pt x="4" y="110"/>
                    <a:pt x="1" y="0"/>
                  </a:cubicBezTo>
                  <a:cubicBezTo>
                    <a:pt x="532" y="6"/>
                    <a:pt x="532" y="6"/>
                    <a:pt x="532" y="6"/>
                  </a:cubicBezTo>
                  <a:cubicBezTo>
                    <a:pt x="532" y="6"/>
                    <a:pt x="532" y="6"/>
                    <a:pt x="532" y="6"/>
                  </a:cubicBezTo>
                  <a:cubicBezTo>
                    <a:pt x="586" y="11"/>
                    <a:pt x="630" y="30"/>
                    <a:pt x="662" y="63"/>
                  </a:cubicBezTo>
                  <a:cubicBezTo>
                    <a:pt x="682" y="84"/>
                    <a:pt x="688" y="115"/>
                    <a:pt x="675" y="142"/>
                  </a:cubicBezTo>
                  <a:close/>
                </a:path>
              </a:pathLst>
            </a:custGeom>
            <a:solidFill>
              <a:srgbClr val="F47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42" name="Freeform 227">
              <a:extLst>
                <a:ext uri="{FF2B5EF4-FFF2-40B4-BE49-F238E27FC236}">
                  <a16:creationId xmlns:a16="http://schemas.microsoft.com/office/drawing/2014/main" id="{F33B61B2-8ABE-440E-802C-A0EA2FE10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1788" y="9521826"/>
              <a:ext cx="850900" cy="1441450"/>
            </a:xfrm>
            <a:custGeom>
              <a:avLst/>
              <a:gdLst>
                <a:gd name="T0" fmla="*/ 249 w 267"/>
                <a:gd name="T1" fmla="*/ 361 h 453"/>
                <a:gd name="T2" fmla="*/ 33 w 267"/>
                <a:gd name="T3" fmla="*/ 430 h 453"/>
                <a:gd name="T4" fmla="*/ 29 w 267"/>
                <a:gd name="T5" fmla="*/ 359 h 453"/>
                <a:gd name="T6" fmla="*/ 24 w 267"/>
                <a:gd name="T7" fmla="*/ 0 h 453"/>
                <a:gd name="T8" fmla="*/ 101 w 267"/>
                <a:gd name="T9" fmla="*/ 25 h 453"/>
                <a:gd name="T10" fmla="*/ 240 w 267"/>
                <a:gd name="T11" fmla="*/ 233 h 453"/>
                <a:gd name="T12" fmla="*/ 245 w 267"/>
                <a:gd name="T13" fmla="*/ 245 h 453"/>
                <a:gd name="T14" fmla="*/ 249 w 267"/>
                <a:gd name="T15" fmla="*/ 36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453">
                  <a:moveTo>
                    <a:pt x="249" y="361"/>
                  </a:moveTo>
                  <a:cubicBezTo>
                    <a:pt x="199" y="431"/>
                    <a:pt x="127" y="453"/>
                    <a:pt x="33" y="430"/>
                  </a:cubicBezTo>
                  <a:cubicBezTo>
                    <a:pt x="27" y="406"/>
                    <a:pt x="34" y="382"/>
                    <a:pt x="29" y="359"/>
                  </a:cubicBezTo>
                  <a:cubicBezTo>
                    <a:pt x="3" y="226"/>
                    <a:pt x="0" y="106"/>
                    <a:pt x="24" y="0"/>
                  </a:cubicBezTo>
                  <a:cubicBezTo>
                    <a:pt x="49" y="15"/>
                    <a:pt x="57" y="16"/>
                    <a:pt x="101" y="25"/>
                  </a:cubicBezTo>
                  <a:cubicBezTo>
                    <a:pt x="174" y="115"/>
                    <a:pt x="217" y="182"/>
                    <a:pt x="240" y="233"/>
                  </a:cubicBezTo>
                  <a:cubicBezTo>
                    <a:pt x="242" y="237"/>
                    <a:pt x="244" y="241"/>
                    <a:pt x="245" y="245"/>
                  </a:cubicBezTo>
                  <a:cubicBezTo>
                    <a:pt x="267" y="299"/>
                    <a:pt x="265" y="334"/>
                    <a:pt x="249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43" name="Freeform 228">
              <a:extLst>
                <a:ext uri="{FF2B5EF4-FFF2-40B4-BE49-F238E27FC236}">
                  <a16:creationId xmlns:a16="http://schemas.microsoft.com/office/drawing/2014/main" id="{C595B0F7-375F-4456-9168-AA31F4E48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8325" y="12184063"/>
              <a:ext cx="331788" cy="209550"/>
            </a:xfrm>
            <a:custGeom>
              <a:avLst/>
              <a:gdLst>
                <a:gd name="T0" fmla="*/ 90 w 104"/>
                <a:gd name="T1" fmla="*/ 62 h 66"/>
                <a:gd name="T2" fmla="*/ 20 w 104"/>
                <a:gd name="T3" fmla="*/ 43 h 66"/>
                <a:gd name="T4" fmla="*/ 18 w 104"/>
                <a:gd name="T5" fmla="*/ 42 h 66"/>
                <a:gd name="T6" fmla="*/ 15 w 104"/>
                <a:gd name="T7" fmla="*/ 41 h 66"/>
                <a:gd name="T8" fmla="*/ 2 w 104"/>
                <a:gd name="T9" fmla="*/ 18 h 66"/>
                <a:gd name="T10" fmla="*/ 5 w 104"/>
                <a:gd name="T11" fmla="*/ 8 h 66"/>
                <a:gd name="T12" fmla="*/ 19 w 104"/>
                <a:gd name="T13" fmla="*/ 4 h 66"/>
                <a:gd name="T14" fmla="*/ 48 w 104"/>
                <a:gd name="T15" fmla="*/ 9 h 66"/>
                <a:gd name="T16" fmla="*/ 57 w 104"/>
                <a:gd name="T17" fmla="*/ 15 h 66"/>
                <a:gd name="T18" fmla="*/ 97 w 104"/>
                <a:gd name="T19" fmla="*/ 44 h 66"/>
                <a:gd name="T20" fmla="*/ 102 w 104"/>
                <a:gd name="T21" fmla="*/ 50 h 66"/>
                <a:gd name="T22" fmla="*/ 103 w 104"/>
                <a:gd name="T23" fmla="*/ 54 h 66"/>
                <a:gd name="T24" fmla="*/ 90 w 104"/>
                <a:gd name="T25" fmla="*/ 6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66">
                  <a:moveTo>
                    <a:pt x="90" y="62"/>
                  </a:moveTo>
                  <a:cubicBezTo>
                    <a:pt x="70" y="49"/>
                    <a:pt x="46" y="44"/>
                    <a:pt x="20" y="43"/>
                  </a:cubicBezTo>
                  <a:cubicBezTo>
                    <a:pt x="20" y="43"/>
                    <a:pt x="19" y="42"/>
                    <a:pt x="18" y="42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5" y="38"/>
                    <a:pt x="0" y="28"/>
                    <a:pt x="2" y="1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3"/>
                    <a:pt x="14" y="0"/>
                    <a:pt x="19" y="4"/>
                  </a:cubicBezTo>
                  <a:cubicBezTo>
                    <a:pt x="26" y="9"/>
                    <a:pt x="36" y="10"/>
                    <a:pt x="48" y="9"/>
                  </a:cubicBezTo>
                  <a:cubicBezTo>
                    <a:pt x="52" y="9"/>
                    <a:pt x="56" y="11"/>
                    <a:pt x="57" y="15"/>
                  </a:cubicBezTo>
                  <a:cubicBezTo>
                    <a:pt x="62" y="29"/>
                    <a:pt x="78" y="37"/>
                    <a:pt x="97" y="44"/>
                  </a:cubicBezTo>
                  <a:cubicBezTo>
                    <a:pt x="100" y="45"/>
                    <a:pt x="102" y="47"/>
                    <a:pt x="102" y="50"/>
                  </a:cubicBezTo>
                  <a:cubicBezTo>
                    <a:pt x="103" y="51"/>
                    <a:pt x="103" y="53"/>
                    <a:pt x="103" y="54"/>
                  </a:cubicBezTo>
                  <a:cubicBezTo>
                    <a:pt x="104" y="61"/>
                    <a:pt x="96" y="66"/>
                    <a:pt x="90" y="6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44" name="Freeform 229">
              <a:extLst>
                <a:ext uri="{FF2B5EF4-FFF2-40B4-BE49-F238E27FC236}">
                  <a16:creationId xmlns:a16="http://schemas.microsoft.com/office/drawing/2014/main" id="{AE6D7056-6110-4B9D-9202-44759AB26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3450" y="11345863"/>
              <a:ext cx="309563" cy="949325"/>
            </a:xfrm>
            <a:custGeom>
              <a:avLst/>
              <a:gdLst>
                <a:gd name="T0" fmla="*/ 61 w 97"/>
                <a:gd name="T1" fmla="*/ 297 h 298"/>
                <a:gd name="T2" fmla="*/ 42 w 97"/>
                <a:gd name="T3" fmla="*/ 298 h 298"/>
                <a:gd name="T4" fmla="*/ 5 w 97"/>
                <a:gd name="T5" fmla="*/ 262 h 298"/>
                <a:gd name="T6" fmla="*/ 0 w 97"/>
                <a:gd name="T7" fmla="*/ 38 h 298"/>
                <a:gd name="T8" fmla="*/ 36 w 97"/>
                <a:gd name="T9" fmla="*/ 1 h 298"/>
                <a:gd name="T10" fmla="*/ 55 w 97"/>
                <a:gd name="T11" fmla="*/ 0 h 298"/>
                <a:gd name="T12" fmla="*/ 92 w 97"/>
                <a:gd name="T13" fmla="*/ 36 h 298"/>
                <a:gd name="T14" fmla="*/ 97 w 97"/>
                <a:gd name="T15" fmla="*/ 260 h 298"/>
                <a:gd name="T16" fmla="*/ 61 w 97"/>
                <a:gd name="T17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98">
                  <a:moveTo>
                    <a:pt x="61" y="297"/>
                  </a:moveTo>
                  <a:cubicBezTo>
                    <a:pt x="42" y="298"/>
                    <a:pt x="42" y="298"/>
                    <a:pt x="42" y="298"/>
                  </a:cubicBezTo>
                  <a:cubicBezTo>
                    <a:pt x="22" y="298"/>
                    <a:pt x="5" y="282"/>
                    <a:pt x="5" y="26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5" y="0"/>
                    <a:pt x="92" y="16"/>
                    <a:pt x="92" y="36"/>
                  </a:cubicBezTo>
                  <a:cubicBezTo>
                    <a:pt x="97" y="260"/>
                    <a:pt x="97" y="260"/>
                    <a:pt x="97" y="260"/>
                  </a:cubicBezTo>
                  <a:cubicBezTo>
                    <a:pt x="97" y="280"/>
                    <a:pt x="81" y="297"/>
                    <a:pt x="61" y="297"/>
                  </a:cubicBezTo>
                  <a:close/>
                </a:path>
              </a:pathLst>
            </a:custGeom>
            <a:solidFill>
              <a:srgbClr val="4C3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45" name="Freeform 230">
              <a:extLst>
                <a:ext uri="{FF2B5EF4-FFF2-40B4-BE49-F238E27FC236}">
                  <a16:creationId xmlns:a16="http://schemas.microsoft.com/office/drawing/2014/main" id="{841E38A4-BCEB-401B-8D50-2E2F15231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9650" y="11345863"/>
              <a:ext cx="312738" cy="987425"/>
            </a:xfrm>
            <a:custGeom>
              <a:avLst/>
              <a:gdLst>
                <a:gd name="T0" fmla="*/ 62 w 98"/>
                <a:gd name="T1" fmla="*/ 310 h 310"/>
                <a:gd name="T2" fmla="*/ 43 w 98"/>
                <a:gd name="T3" fmla="*/ 310 h 310"/>
                <a:gd name="T4" fmla="*/ 5 w 98"/>
                <a:gd name="T5" fmla="*/ 274 h 310"/>
                <a:gd name="T6" fmla="*/ 1 w 98"/>
                <a:gd name="T7" fmla="*/ 38 h 310"/>
                <a:gd name="T8" fmla="*/ 36 w 98"/>
                <a:gd name="T9" fmla="*/ 1 h 310"/>
                <a:gd name="T10" fmla="*/ 56 w 98"/>
                <a:gd name="T11" fmla="*/ 1 h 310"/>
                <a:gd name="T12" fmla="*/ 93 w 98"/>
                <a:gd name="T13" fmla="*/ 37 h 310"/>
                <a:gd name="T14" fmla="*/ 98 w 98"/>
                <a:gd name="T15" fmla="*/ 272 h 310"/>
                <a:gd name="T16" fmla="*/ 62 w 98"/>
                <a:gd name="T1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310">
                  <a:moveTo>
                    <a:pt x="62" y="310"/>
                  </a:moveTo>
                  <a:cubicBezTo>
                    <a:pt x="43" y="310"/>
                    <a:pt x="43" y="310"/>
                    <a:pt x="43" y="310"/>
                  </a:cubicBezTo>
                  <a:cubicBezTo>
                    <a:pt x="23" y="310"/>
                    <a:pt x="6" y="294"/>
                    <a:pt x="5" y="274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18"/>
                    <a:pt x="16" y="2"/>
                    <a:pt x="3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76" y="0"/>
                    <a:pt x="92" y="16"/>
                    <a:pt x="93" y="37"/>
                  </a:cubicBezTo>
                  <a:cubicBezTo>
                    <a:pt x="98" y="272"/>
                    <a:pt x="98" y="272"/>
                    <a:pt x="98" y="272"/>
                  </a:cubicBezTo>
                  <a:cubicBezTo>
                    <a:pt x="98" y="292"/>
                    <a:pt x="82" y="309"/>
                    <a:pt x="62" y="310"/>
                  </a:cubicBezTo>
                  <a:close/>
                </a:path>
              </a:pathLst>
            </a:custGeom>
            <a:solidFill>
              <a:srgbClr val="382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46" name="Freeform 231">
              <a:extLst>
                <a:ext uri="{FF2B5EF4-FFF2-40B4-BE49-F238E27FC236}">
                  <a16:creationId xmlns:a16="http://schemas.microsoft.com/office/drawing/2014/main" id="{FE91BCAE-9C49-44D9-8C81-300031B3A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11237913"/>
              <a:ext cx="1503363" cy="317500"/>
            </a:xfrm>
            <a:custGeom>
              <a:avLst/>
              <a:gdLst>
                <a:gd name="T0" fmla="*/ 471 w 472"/>
                <a:gd name="T1" fmla="*/ 40 h 100"/>
                <a:gd name="T2" fmla="*/ 472 w 472"/>
                <a:gd name="T3" fmla="*/ 50 h 100"/>
                <a:gd name="T4" fmla="*/ 431 w 472"/>
                <a:gd name="T5" fmla="*/ 92 h 100"/>
                <a:gd name="T6" fmla="*/ 43 w 472"/>
                <a:gd name="T7" fmla="*/ 100 h 100"/>
                <a:gd name="T8" fmla="*/ 1 w 472"/>
                <a:gd name="T9" fmla="*/ 60 h 100"/>
                <a:gd name="T10" fmla="*/ 0 w 472"/>
                <a:gd name="T11" fmla="*/ 50 h 100"/>
                <a:gd name="T12" fmla="*/ 41 w 472"/>
                <a:gd name="T13" fmla="*/ 8 h 100"/>
                <a:gd name="T14" fmla="*/ 430 w 472"/>
                <a:gd name="T15" fmla="*/ 0 h 100"/>
                <a:gd name="T16" fmla="*/ 471 w 472"/>
                <a:gd name="T17" fmla="*/ 4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2" h="100">
                  <a:moveTo>
                    <a:pt x="471" y="40"/>
                  </a:moveTo>
                  <a:cubicBezTo>
                    <a:pt x="472" y="50"/>
                    <a:pt x="472" y="50"/>
                    <a:pt x="472" y="50"/>
                  </a:cubicBezTo>
                  <a:cubicBezTo>
                    <a:pt x="472" y="73"/>
                    <a:pt x="454" y="92"/>
                    <a:pt x="431" y="92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20" y="100"/>
                    <a:pt x="1" y="82"/>
                    <a:pt x="1" y="6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7"/>
                    <a:pt x="18" y="8"/>
                    <a:pt x="41" y="8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52" y="0"/>
                    <a:pt x="471" y="18"/>
                    <a:pt x="471" y="40"/>
                  </a:cubicBezTo>
                  <a:close/>
                </a:path>
              </a:pathLst>
            </a:custGeom>
            <a:solidFill>
              <a:srgbClr val="382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47" name="Freeform 232">
              <a:extLst>
                <a:ext uri="{FF2B5EF4-FFF2-40B4-BE49-F238E27FC236}">
                  <a16:creationId xmlns:a16="http://schemas.microsoft.com/office/drawing/2014/main" id="{4B99A051-395D-47AC-BA29-E9A9B6CE7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4213" y="9712326"/>
              <a:ext cx="322263" cy="506413"/>
            </a:xfrm>
            <a:custGeom>
              <a:avLst/>
              <a:gdLst>
                <a:gd name="T0" fmla="*/ 0 w 101"/>
                <a:gd name="T1" fmla="*/ 0 h 159"/>
                <a:gd name="T2" fmla="*/ 62 w 101"/>
                <a:gd name="T3" fmla="*/ 104 h 159"/>
                <a:gd name="T4" fmla="*/ 88 w 101"/>
                <a:gd name="T5" fmla="*/ 98 h 159"/>
                <a:gd name="T6" fmla="*/ 101 w 101"/>
                <a:gd name="T7" fmla="*/ 114 h 159"/>
                <a:gd name="T8" fmla="*/ 42 w 101"/>
                <a:gd name="T9" fmla="*/ 159 h 159"/>
                <a:gd name="T10" fmla="*/ 4 w 101"/>
                <a:gd name="T11" fmla="*/ 53 h 159"/>
                <a:gd name="T12" fmla="*/ 0 w 101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59">
                  <a:moveTo>
                    <a:pt x="0" y="0"/>
                  </a:moveTo>
                  <a:cubicBezTo>
                    <a:pt x="38" y="40"/>
                    <a:pt x="47" y="50"/>
                    <a:pt x="62" y="104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42" y="159"/>
                    <a:pt x="42" y="159"/>
                    <a:pt x="42" y="159"/>
                  </a:cubicBezTo>
                  <a:cubicBezTo>
                    <a:pt x="4" y="53"/>
                    <a:pt x="4" y="53"/>
                    <a:pt x="4" y="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48" name="Freeform 233">
              <a:extLst>
                <a:ext uri="{FF2B5EF4-FFF2-40B4-BE49-F238E27FC236}">
                  <a16:creationId xmlns:a16="http://schemas.microsoft.com/office/drawing/2014/main" id="{4FEA3E51-9B5E-4661-A9EA-A035F332A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3713" y="10066338"/>
              <a:ext cx="617538" cy="477838"/>
            </a:xfrm>
            <a:custGeom>
              <a:avLst/>
              <a:gdLst>
                <a:gd name="T0" fmla="*/ 194 w 194"/>
                <a:gd name="T1" fmla="*/ 74 h 150"/>
                <a:gd name="T2" fmla="*/ 27 w 194"/>
                <a:gd name="T3" fmla="*/ 141 h 150"/>
                <a:gd name="T4" fmla="*/ 5 w 194"/>
                <a:gd name="T5" fmla="*/ 93 h 150"/>
                <a:gd name="T6" fmla="*/ 15 w 194"/>
                <a:gd name="T7" fmla="*/ 28 h 150"/>
                <a:gd name="T8" fmla="*/ 28 w 194"/>
                <a:gd name="T9" fmla="*/ 0 h 150"/>
                <a:gd name="T10" fmla="*/ 189 w 194"/>
                <a:gd name="T11" fmla="*/ 62 h 150"/>
                <a:gd name="T12" fmla="*/ 194 w 194"/>
                <a:gd name="T13" fmla="*/ 7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150">
                  <a:moveTo>
                    <a:pt x="194" y="74"/>
                  </a:moveTo>
                  <a:cubicBezTo>
                    <a:pt x="151" y="113"/>
                    <a:pt x="28" y="150"/>
                    <a:pt x="27" y="141"/>
                  </a:cubicBezTo>
                  <a:cubicBezTo>
                    <a:pt x="26" y="141"/>
                    <a:pt x="6" y="95"/>
                    <a:pt x="5" y="93"/>
                  </a:cubicBezTo>
                  <a:cubicBezTo>
                    <a:pt x="0" y="62"/>
                    <a:pt x="15" y="28"/>
                    <a:pt x="15" y="2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91" y="66"/>
                    <a:pt x="193" y="70"/>
                    <a:pt x="194" y="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49" name="Freeform 234">
              <a:extLst>
                <a:ext uri="{FF2B5EF4-FFF2-40B4-BE49-F238E27FC236}">
                  <a16:creationId xmlns:a16="http://schemas.microsoft.com/office/drawing/2014/main" id="{CFF0576B-D759-4922-AE12-2B5EA1368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0525" y="9772651"/>
              <a:ext cx="247650" cy="144463"/>
            </a:xfrm>
            <a:custGeom>
              <a:avLst/>
              <a:gdLst>
                <a:gd name="T0" fmla="*/ 4 w 78"/>
                <a:gd name="T1" fmla="*/ 45 h 45"/>
                <a:gd name="T2" fmla="*/ 3 w 78"/>
                <a:gd name="T3" fmla="*/ 43 h 45"/>
                <a:gd name="T4" fmla="*/ 14 w 78"/>
                <a:gd name="T5" fmla="*/ 20 h 45"/>
                <a:gd name="T6" fmla="*/ 64 w 78"/>
                <a:gd name="T7" fmla="*/ 2 h 45"/>
                <a:gd name="T8" fmla="*/ 76 w 78"/>
                <a:gd name="T9" fmla="*/ 7 h 45"/>
                <a:gd name="T10" fmla="*/ 76 w 78"/>
                <a:gd name="T11" fmla="*/ 9 h 45"/>
                <a:gd name="T12" fmla="*/ 71 w 78"/>
                <a:gd name="T13" fmla="*/ 21 h 45"/>
                <a:gd name="T14" fmla="*/ 4 w 78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45">
                  <a:moveTo>
                    <a:pt x="4" y="45"/>
                  </a:moveTo>
                  <a:cubicBezTo>
                    <a:pt x="3" y="43"/>
                    <a:pt x="3" y="43"/>
                    <a:pt x="3" y="43"/>
                  </a:cubicBezTo>
                  <a:cubicBezTo>
                    <a:pt x="0" y="34"/>
                    <a:pt x="5" y="24"/>
                    <a:pt x="14" y="20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9" y="0"/>
                    <a:pt x="74" y="3"/>
                    <a:pt x="76" y="7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14"/>
                    <a:pt x="76" y="19"/>
                    <a:pt x="71" y="21"/>
                  </a:cubicBezTo>
                  <a:lnTo>
                    <a:pt x="4" y="45"/>
                  </a:ln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50" name="Freeform 235">
              <a:extLst>
                <a:ext uri="{FF2B5EF4-FFF2-40B4-BE49-F238E27FC236}">
                  <a16:creationId xmlns:a16="http://schemas.microsoft.com/office/drawing/2014/main" id="{44BB004D-3532-41B7-9F4C-CF86A67CB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8775" y="9785351"/>
              <a:ext cx="317500" cy="166688"/>
            </a:xfrm>
            <a:custGeom>
              <a:avLst/>
              <a:gdLst>
                <a:gd name="T0" fmla="*/ 7 w 100"/>
                <a:gd name="T1" fmla="*/ 52 h 52"/>
                <a:gd name="T2" fmla="*/ 0 w 100"/>
                <a:gd name="T3" fmla="*/ 33 h 52"/>
                <a:gd name="T4" fmla="*/ 86 w 100"/>
                <a:gd name="T5" fmla="*/ 2 h 52"/>
                <a:gd name="T6" fmla="*/ 97 w 100"/>
                <a:gd name="T7" fmla="*/ 7 h 52"/>
                <a:gd name="T8" fmla="*/ 98 w 100"/>
                <a:gd name="T9" fmla="*/ 9 h 52"/>
                <a:gd name="T10" fmla="*/ 93 w 100"/>
                <a:gd name="T11" fmla="*/ 21 h 52"/>
                <a:gd name="T12" fmla="*/ 7 w 10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52">
                  <a:moveTo>
                    <a:pt x="7" y="5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91" y="0"/>
                    <a:pt x="96" y="3"/>
                    <a:pt x="97" y="7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100" y="14"/>
                    <a:pt x="97" y="19"/>
                    <a:pt x="93" y="21"/>
                  </a:cubicBezTo>
                  <a:lnTo>
                    <a:pt x="7" y="52"/>
                  </a:ln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51" name="Freeform 236">
              <a:extLst>
                <a:ext uri="{FF2B5EF4-FFF2-40B4-BE49-F238E27FC236}">
                  <a16:creationId xmlns:a16="http://schemas.microsoft.com/office/drawing/2014/main" id="{71442350-D84D-4506-A162-971F988FB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7025" y="9823451"/>
              <a:ext cx="323850" cy="217488"/>
            </a:xfrm>
            <a:custGeom>
              <a:avLst/>
              <a:gdLst>
                <a:gd name="T0" fmla="*/ 101 w 102"/>
                <a:gd name="T1" fmla="*/ 36 h 68"/>
                <a:gd name="T2" fmla="*/ 55 w 102"/>
                <a:gd name="T3" fmla="*/ 21 h 68"/>
                <a:gd name="T4" fmla="*/ 53 w 102"/>
                <a:gd name="T5" fmla="*/ 22 h 68"/>
                <a:gd name="T6" fmla="*/ 58 w 102"/>
                <a:gd name="T7" fmla="*/ 12 h 68"/>
                <a:gd name="T8" fmla="*/ 55 w 102"/>
                <a:gd name="T9" fmla="*/ 2 h 68"/>
                <a:gd name="T10" fmla="*/ 53 w 102"/>
                <a:gd name="T11" fmla="*/ 2 h 68"/>
                <a:gd name="T12" fmla="*/ 43 w 102"/>
                <a:gd name="T13" fmla="*/ 5 h 68"/>
                <a:gd name="T14" fmla="*/ 30 w 102"/>
                <a:gd name="T15" fmla="*/ 30 h 68"/>
                <a:gd name="T16" fmla="*/ 23 w 102"/>
                <a:gd name="T17" fmla="*/ 37 h 68"/>
                <a:gd name="T18" fmla="*/ 0 w 102"/>
                <a:gd name="T19" fmla="*/ 43 h 68"/>
                <a:gd name="T20" fmla="*/ 6 w 102"/>
                <a:gd name="T21" fmla="*/ 68 h 68"/>
                <a:gd name="T22" fmla="*/ 30 w 102"/>
                <a:gd name="T23" fmla="*/ 62 h 68"/>
                <a:gd name="T24" fmla="*/ 35 w 102"/>
                <a:gd name="T25" fmla="*/ 62 h 68"/>
                <a:gd name="T26" fmla="*/ 96 w 102"/>
                <a:gd name="T27" fmla="*/ 45 h 68"/>
                <a:gd name="T28" fmla="*/ 101 w 102"/>
                <a:gd name="T2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68">
                  <a:moveTo>
                    <a:pt x="101" y="36"/>
                  </a:moveTo>
                  <a:cubicBezTo>
                    <a:pt x="97" y="22"/>
                    <a:pt x="71" y="17"/>
                    <a:pt x="55" y="21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60" y="9"/>
                    <a:pt x="58" y="4"/>
                    <a:pt x="55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9" y="0"/>
                    <a:pt x="45" y="1"/>
                    <a:pt x="43" y="5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7" y="32"/>
                    <a:pt x="24" y="34"/>
                    <a:pt x="23" y="3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2" y="63"/>
                    <a:pt x="33" y="63"/>
                    <a:pt x="35" y="62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9" y="43"/>
                    <a:pt x="102" y="40"/>
                    <a:pt x="101" y="36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52" name="Freeform 237">
              <a:extLst>
                <a:ext uri="{FF2B5EF4-FFF2-40B4-BE49-F238E27FC236}">
                  <a16:creationId xmlns:a16="http://schemas.microsoft.com/office/drawing/2014/main" id="{978DA8CB-F89F-4BFE-BC08-5DEB1102B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1163" y="9623426"/>
              <a:ext cx="1227138" cy="860425"/>
            </a:xfrm>
            <a:custGeom>
              <a:avLst/>
              <a:gdLst>
                <a:gd name="T0" fmla="*/ 118 w 385"/>
                <a:gd name="T1" fmla="*/ 256 h 270"/>
                <a:gd name="T2" fmla="*/ 385 w 385"/>
                <a:gd name="T3" fmla="*/ 135 h 270"/>
                <a:gd name="T4" fmla="*/ 373 w 385"/>
                <a:gd name="T5" fmla="*/ 101 h 270"/>
                <a:gd name="T6" fmla="*/ 144 w 385"/>
                <a:gd name="T7" fmla="*/ 151 h 270"/>
                <a:gd name="T8" fmla="*/ 81 w 385"/>
                <a:gd name="T9" fmla="*/ 22 h 270"/>
                <a:gd name="T10" fmla="*/ 62 w 385"/>
                <a:gd name="T11" fmla="*/ 8 h 270"/>
                <a:gd name="T12" fmla="*/ 51 w 385"/>
                <a:gd name="T13" fmla="*/ 5 h 270"/>
                <a:gd name="T14" fmla="*/ 4 w 385"/>
                <a:gd name="T15" fmla="*/ 50 h 270"/>
                <a:gd name="T16" fmla="*/ 56 w 385"/>
                <a:gd name="T17" fmla="*/ 266 h 270"/>
                <a:gd name="T18" fmla="*/ 66 w 385"/>
                <a:gd name="T19" fmla="*/ 267 h 270"/>
                <a:gd name="T20" fmla="*/ 66 w 385"/>
                <a:gd name="T21" fmla="*/ 267 h 270"/>
                <a:gd name="T22" fmla="*/ 91 w 385"/>
                <a:gd name="T23" fmla="*/ 266 h 270"/>
                <a:gd name="T24" fmla="*/ 118 w 385"/>
                <a:gd name="T25" fmla="*/ 25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" h="270">
                  <a:moveTo>
                    <a:pt x="118" y="256"/>
                  </a:moveTo>
                  <a:cubicBezTo>
                    <a:pt x="178" y="231"/>
                    <a:pt x="279" y="175"/>
                    <a:pt x="385" y="135"/>
                  </a:cubicBezTo>
                  <a:cubicBezTo>
                    <a:pt x="373" y="101"/>
                    <a:pt x="373" y="101"/>
                    <a:pt x="373" y="101"/>
                  </a:cubicBezTo>
                  <a:cubicBezTo>
                    <a:pt x="297" y="124"/>
                    <a:pt x="210" y="137"/>
                    <a:pt x="144" y="151"/>
                  </a:cubicBezTo>
                  <a:cubicBezTo>
                    <a:pt x="137" y="115"/>
                    <a:pt x="117" y="72"/>
                    <a:pt x="81" y="22"/>
                  </a:cubicBezTo>
                  <a:cubicBezTo>
                    <a:pt x="76" y="16"/>
                    <a:pt x="70" y="11"/>
                    <a:pt x="62" y="8"/>
                  </a:cubicBezTo>
                  <a:cubicBezTo>
                    <a:pt x="58" y="6"/>
                    <a:pt x="54" y="5"/>
                    <a:pt x="51" y="5"/>
                  </a:cubicBezTo>
                  <a:cubicBezTo>
                    <a:pt x="24" y="0"/>
                    <a:pt x="0" y="23"/>
                    <a:pt x="4" y="50"/>
                  </a:cubicBezTo>
                  <a:cubicBezTo>
                    <a:pt x="15" y="138"/>
                    <a:pt x="29" y="217"/>
                    <a:pt x="56" y="266"/>
                  </a:cubicBezTo>
                  <a:cubicBezTo>
                    <a:pt x="60" y="266"/>
                    <a:pt x="63" y="266"/>
                    <a:pt x="66" y="267"/>
                  </a:cubicBezTo>
                  <a:cubicBezTo>
                    <a:pt x="66" y="267"/>
                    <a:pt x="66" y="267"/>
                    <a:pt x="66" y="267"/>
                  </a:cubicBezTo>
                  <a:cubicBezTo>
                    <a:pt x="71" y="270"/>
                    <a:pt x="80" y="269"/>
                    <a:pt x="91" y="266"/>
                  </a:cubicBezTo>
                  <a:cubicBezTo>
                    <a:pt x="101" y="264"/>
                    <a:pt x="110" y="261"/>
                    <a:pt x="118" y="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53" name="Freeform 238">
              <a:extLst>
                <a:ext uri="{FF2B5EF4-FFF2-40B4-BE49-F238E27FC236}">
                  <a16:creationId xmlns:a16="http://schemas.microsoft.com/office/drawing/2014/main" id="{8B06E8D9-704C-4AC9-8599-EAF00BAC1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675" y="9496426"/>
              <a:ext cx="379413" cy="855663"/>
            </a:xfrm>
            <a:custGeom>
              <a:avLst/>
              <a:gdLst>
                <a:gd name="T0" fmla="*/ 81 w 119"/>
                <a:gd name="T1" fmla="*/ 265 h 269"/>
                <a:gd name="T2" fmla="*/ 71 w 119"/>
                <a:gd name="T3" fmla="*/ 266 h 269"/>
                <a:gd name="T4" fmla="*/ 25 w 119"/>
                <a:gd name="T5" fmla="*/ 230 h 269"/>
                <a:gd name="T6" fmla="*/ 3 w 119"/>
                <a:gd name="T7" fmla="*/ 49 h 269"/>
                <a:gd name="T8" fmla="*/ 39 w 119"/>
                <a:gd name="T9" fmla="*/ 4 h 269"/>
                <a:gd name="T10" fmla="*/ 49 w 119"/>
                <a:gd name="T11" fmla="*/ 3 h 269"/>
                <a:gd name="T12" fmla="*/ 95 w 119"/>
                <a:gd name="T13" fmla="*/ 38 h 269"/>
                <a:gd name="T14" fmla="*/ 116 w 119"/>
                <a:gd name="T15" fmla="*/ 219 h 269"/>
                <a:gd name="T16" fmla="*/ 81 w 119"/>
                <a:gd name="T17" fmla="*/ 26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69">
                  <a:moveTo>
                    <a:pt x="81" y="265"/>
                  </a:moveTo>
                  <a:cubicBezTo>
                    <a:pt x="71" y="266"/>
                    <a:pt x="71" y="266"/>
                    <a:pt x="71" y="266"/>
                  </a:cubicBezTo>
                  <a:cubicBezTo>
                    <a:pt x="48" y="269"/>
                    <a:pt x="28" y="253"/>
                    <a:pt x="25" y="23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27"/>
                    <a:pt x="16" y="6"/>
                    <a:pt x="3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71" y="0"/>
                    <a:pt x="92" y="16"/>
                    <a:pt x="95" y="38"/>
                  </a:cubicBezTo>
                  <a:cubicBezTo>
                    <a:pt x="116" y="219"/>
                    <a:pt x="116" y="219"/>
                    <a:pt x="116" y="219"/>
                  </a:cubicBezTo>
                  <a:cubicBezTo>
                    <a:pt x="119" y="242"/>
                    <a:pt x="103" y="262"/>
                    <a:pt x="81" y="265"/>
                  </a:cubicBezTo>
                  <a:close/>
                </a:path>
              </a:pathLst>
            </a:custGeom>
            <a:solidFill>
              <a:srgbClr val="4C3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54" name="Freeform 239">
              <a:extLst>
                <a:ext uri="{FF2B5EF4-FFF2-40B4-BE49-F238E27FC236}">
                  <a16:creationId xmlns:a16="http://schemas.microsoft.com/office/drawing/2014/main" id="{8B4DF5B6-4B6B-4348-AF57-BF5DCDBAE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7625" y="9674226"/>
              <a:ext cx="458788" cy="1509713"/>
            </a:xfrm>
            <a:custGeom>
              <a:avLst/>
              <a:gdLst>
                <a:gd name="T0" fmla="*/ 105 w 144"/>
                <a:gd name="T1" fmla="*/ 470 h 474"/>
                <a:gd name="T2" fmla="*/ 96 w 144"/>
                <a:gd name="T3" fmla="*/ 471 h 474"/>
                <a:gd name="T4" fmla="*/ 50 w 144"/>
                <a:gd name="T5" fmla="*/ 436 h 474"/>
                <a:gd name="T6" fmla="*/ 3 w 144"/>
                <a:gd name="T7" fmla="*/ 49 h 474"/>
                <a:gd name="T8" fmla="*/ 39 w 144"/>
                <a:gd name="T9" fmla="*/ 4 h 474"/>
                <a:gd name="T10" fmla="*/ 49 w 144"/>
                <a:gd name="T11" fmla="*/ 2 h 474"/>
                <a:gd name="T12" fmla="*/ 94 w 144"/>
                <a:gd name="T13" fmla="*/ 38 h 474"/>
                <a:gd name="T14" fmla="*/ 141 w 144"/>
                <a:gd name="T15" fmla="*/ 424 h 474"/>
                <a:gd name="T16" fmla="*/ 105 w 144"/>
                <a:gd name="T17" fmla="*/ 47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474">
                  <a:moveTo>
                    <a:pt x="105" y="470"/>
                  </a:moveTo>
                  <a:cubicBezTo>
                    <a:pt x="96" y="471"/>
                    <a:pt x="96" y="471"/>
                    <a:pt x="96" y="471"/>
                  </a:cubicBezTo>
                  <a:cubicBezTo>
                    <a:pt x="73" y="474"/>
                    <a:pt x="53" y="458"/>
                    <a:pt x="50" y="436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27"/>
                    <a:pt x="16" y="6"/>
                    <a:pt x="39" y="4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71" y="0"/>
                    <a:pt x="92" y="16"/>
                    <a:pt x="94" y="38"/>
                  </a:cubicBezTo>
                  <a:cubicBezTo>
                    <a:pt x="141" y="424"/>
                    <a:pt x="141" y="424"/>
                    <a:pt x="141" y="424"/>
                  </a:cubicBezTo>
                  <a:cubicBezTo>
                    <a:pt x="144" y="447"/>
                    <a:pt x="128" y="467"/>
                    <a:pt x="105" y="470"/>
                  </a:cubicBezTo>
                  <a:close/>
                </a:path>
              </a:pathLst>
            </a:custGeom>
            <a:solidFill>
              <a:srgbClr val="382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55" name="Freeform 240">
              <a:extLst>
                <a:ext uri="{FF2B5EF4-FFF2-40B4-BE49-F238E27FC236}">
                  <a16:creationId xmlns:a16="http://schemas.microsoft.com/office/drawing/2014/main" id="{9CCC994B-00E9-471D-9194-6F70B0147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075" y="10477501"/>
              <a:ext cx="293688" cy="919163"/>
            </a:xfrm>
            <a:custGeom>
              <a:avLst/>
              <a:gdLst>
                <a:gd name="T0" fmla="*/ 45 w 92"/>
                <a:gd name="T1" fmla="*/ 1 h 289"/>
                <a:gd name="T2" fmla="*/ 45 w 92"/>
                <a:gd name="T3" fmla="*/ 1 h 289"/>
                <a:gd name="T4" fmla="*/ 92 w 92"/>
                <a:gd name="T5" fmla="*/ 46 h 289"/>
                <a:gd name="T6" fmla="*/ 69 w 92"/>
                <a:gd name="T7" fmla="*/ 243 h 289"/>
                <a:gd name="T8" fmla="*/ 51 w 92"/>
                <a:gd name="T9" fmla="*/ 289 h 289"/>
                <a:gd name="T10" fmla="*/ 51 w 92"/>
                <a:gd name="T11" fmla="*/ 289 h 289"/>
                <a:gd name="T12" fmla="*/ 32 w 92"/>
                <a:gd name="T13" fmla="*/ 243 h 289"/>
                <a:gd name="T14" fmla="*/ 0 w 92"/>
                <a:gd name="T15" fmla="*/ 48 h 289"/>
                <a:gd name="T16" fmla="*/ 45 w 92"/>
                <a:gd name="T17" fmla="*/ 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289"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71" y="0"/>
                    <a:pt x="92" y="20"/>
                    <a:pt x="92" y="46"/>
                  </a:cubicBezTo>
                  <a:cubicBezTo>
                    <a:pt x="69" y="243"/>
                    <a:pt x="69" y="243"/>
                    <a:pt x="69" y="243"/>
                  </a:cubicBezTo>
                  <a:cubicBezTo>
                    <a:pt x="69" y="268"/>
                    <a:pt x="61" y="289"/>
                    <a:pt x="51" y="289"/>
                  </a:cubicBezTo>
                  <a:cubicBezTo>
                    <a:pt x="51" y="289"/>
                    <a:pt x="51" y="289"/>
                    <a:pt x="51" y="289"/>
                  </a:cubicBezTo>
                  <a:cubicBezTo>
                    <a:pt x="41" y="289"/>
                    <a:pt x="32" y="269"/>
                    <a:pt x="32" y="2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0" y="1"/>
                    <a:pt x="45" y="1"/>
                  </a:cubicBezTo>
                  <a:close/>
                </a:path>
              </a:pathLst>
            </a:custGeom>
            <a:solidFill>
              <a:srgbClr val="382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56" name="Freeform 241">
              <a:extLst>
                <a:ext uri="{FF2B5EF4-FFF2-40B4-BE49-F238E27FC236}">
                  <a16:creationId xmlns:a16="http://schemas.microsoft.com/office/drawing/2014/main" id="{40622E31-59EF-4315-85EE-76773425E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5788" y="10393363"/>
              <a:ext cx="1470025" cy="369888"/>
            </a:xfrm>
            <a:custGeom>
              <a:avLst/>
              <a:gdLst>
                <a:gd name="T0" fmla="*/ 3 w 461"/>
                <a:gd name="T1" fmla="*/ 26 h 116"/>
                <a:gd name="T2" fmla="*/ 3 w 461"/>
                <a:gd name="T3" fmla="*/ 26 h 116"/>
                <a:gd name="T4" fmla="*/ 50 w 461"/>
                <a:gd name="T5" fmla="*/ 13 h 116"/>
                <a:gd name="T6" fmla="*/ 417 w 461"/>
                <a:gd name="T7" fmla="*/ 21 h 116"/>
                <a:gd name="T8" fmla="*/ 458 w 461"/>
                <a:gd name="T9" fmla="*/ 72 h 116"/>
                <a:gd name="T10" fmla="*/ 458 w 461"/>
                <a:gd name="T11" fmla="*/ 72 h 116"/>
                <a:gd name="T12" fmla="*/ 408 w 461"/>
                <a:gd name="T13" fmla="*/ 113 h 116"/>
                <a:gd name="T14" fmla="*/ 47 w 461"/>
                <a:gd name="T15" fmla="*/ 48 h 116"/>
                <a:gd name="T16" fmla="*/ 3 w 461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116">
                  <a:moveTo>
                    <a:pt x="3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0"/>
                    <a:pt x="25" y="10"/>
                    <a:pt x="50" y="13"/>
                  </a:cubicBezTo>
                  <a:cubicBezTo>
                    <a:pt x="417" y="21"/>
                    <a:pt x="417" y="21"/>
                    <a:pt x="417" y="21"/>
                  </a:cubicBezTo>
                  <a:cubicBezTo>
                    <a:pt x="443" y="24"/>
                    <a:pt x="461" y="47"/>
                    <a:pt x="458" y="72"/>
                  </a:cubicBezTo>
                  <a:cubicBezTo>
                    <a:pt x="458" y="72"/>
                    <a:pt x="458" y="72"/>
                    <a:pt x="458" y="72"/>
                  </a:cubicBezTo>
                  <a:cubicBezTo>
                    <a:pt x="456" y="97"/>
                    <a:pt x="433" y="116"/>
                    <a:pt x="408" y="11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1" y="45"/>
                    <a:pt x="0" y="51"/>
                    <a:pt x="3" y="26"/>
                  </a:cubicBezTo>
                  <a:close/>
                </a:path>
              </a:pathLst>
            </a:custGeom>
            <a:solidFill>
              <a:srgbClr val="382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</p:grpSp>
      <p:grpSp>
        <p:nvGrpSpPr>
          <p:cNvPr id="657" name="Group 223">
            <a:extLst>
              <a:ext uri="{FF2B5EF4-FFF2-40B4-BE49-F238E27FC236}">
                <a16:creationId xmlns:a16="http://schemas.microsoft.com/office/drawing/2014/main" id="{1A5F73EF-1794-4601-B011-D3E006CF0836}"/>
              </a:ext>
            </a:extLst>
          </p:cNvPr>
          <p:cNvGrpSpPr/>
          <p:nvPr/>
        </p:nvGrpSpPr>
        <p:grpSpPr>
          <a:xfrm>
            <a:off x="5766754" y="3801256"/>
            <a:ext cx="2255941" cy="622697"/>
            <a:chOff x="6015038" y="12055475"/>
            <a:chExt cx="6016625" cy="1660526"/>
          </a:xfrm>
        </p:grpSpPr>
        <p:sp>
          <p:nvSpPr>
            <p:cNvPr id="658" name="Freeform 213">
              <a:extLst>
                <a:ext uri="{FF2B5EF4-FFF2-40B4-BE49-F238E27FC236}">
                  <a16:creationId xmlns:a16="http://schemas.microsoft.com/office/drawing/2014/main" id="{CCC2AA33-989C-4053-8121-E99CE4B52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12055475"/>
              <a:ext cx="6016625" cy="179388"/>
            </a:xfrm>
            <a:custGeom>
              <a:avLst/>
              <a:gdLst>
                <a:gd name="T0" fmla="*/ 2058 w 2085"/>
                <a:gd name="T1" fmla="*/ 62 h 62"/>
                <a:gd name="T2" fmla="*/ 27 w 2085"/>
                <a:gd name="T3" fmla="*/ 62 h 62"/>
                <a:gd name="T4" fmla="*/ 0 w 2085"/>
                <a:gd name="T5" fmla="*/ 34 h 62"/>
                <a:gd name="T6" fmla="*/ 0 w 2085"/>
                <a:gd name="T7" fmla="*/ 27 h 62"/>
                <a:gd name="T8" fmla="*/ 27 w 2085"/>
                <a:gd name="T9" fmla="*/ 0 h 62"/>
                <a:gd name="T10" fmla="*/ 2058 w 2085"/>
                <a:gd name="T11" fmla="*/ 0 h 62"/>
                <a:gd name="T12" fmla="*/ 2085 w 2085"/>
                <a:gd name="T13" fmla="*/ 27 h 62"/>
                <a:gd name="T14" fmla="*/ 2085 w 2085"/>
                <a:gd name="T15" fmla="*/ 34 h 62"/>
                <a:gd name="T16" fmla="*/ 2058 w 2085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5" h="62">
                  <a:moveTo>
                    <a:pt x="2058" y="62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12" y="62"/>
                    <a:pt x="0" y="49"/>
                    <a:pt x="0" y="3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058" y="0"/>
                    <a:pt x="2058" y="0"/>
                    <a:pt x="2058" y="0"/>
                  </a:cubicBezTo>
                  <a:cubicBezTo>
                    <a:pt x="2073" y="0"/>
                    <a:pt x="2085" y="12"/>
                    <a:pt x="2085" y="27"/>
                  </a:cubicBezTo>
                  <a:cubicBezTo>
                    <a:pt x="2085" y="34"/>
                    <a:pt x="2085" y="34"/>
                    <a:pt x="2085" y="34"/>
                  </a:cubicBezTo>
                  <a:cubicBezTo>
                    <a:pt x="2085" y="49"/>
                    <a:pt x="2073" y="62"/>
                    <a:pt x="2058" y="62"/>
                  </a:cubicBezTo>
                  <a:close/>
                </a:path>
              </a:pathLst>
            </a:custGeom>
            <a:solidFill>
              <a:srgbClr val="6E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59" name="Freeform 214">
              <a:extLst>
                <a:ext uri="{FF2B5EF4-FFF2-40B4-BE49-F238E27FC236}">
                  <a16:creationId xmlns:a16="http://schemas.microsoft.com/office/drawing/2014/main" id="{596D079C-ED53-4313-802B-4598A7F89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500" y="12234863"/>
              <a:ext cx="219075" cy="1481138"/>
            </a:xfrm>
            <a:custGeom>
              <a:avLst/>
              <a:gdLst>
                <a:gd name="T0" fmla="*/ 72 w 138"/>
                <a:gd name="T1" fmla="*/ 933 h 933"/>
                <a:gd name="T2" fmla="*/ 0 w 138"/>
                <a:gd name="T3" fmla="*/ 933 h 933"/>
                <a:gd name="T4" fmla="*/ 65 w 138"/>
                <a:gd name="T5" fmla="*/ 0 h 933"/>
                <a:gd name="T6" fmla="*/ 138 w 138"/>
                <a:gd name="T7" fmla="*/ 0 h 933"/>
                <a:gd name="T8" fmla="*/ 72 w 138"/>
                <a:gd name="T9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933">
                  <a:moveTo>
                    <a:pt x="72" y="933"/>
                  </a:moveTo>
                  <a:lnTo>
                    <a:pt x="0" y="933"/>
                  </a:lnTo>
                  <a:lnTo>
                    <a:pt x="65" y="0"/>
                  </a:lnTo>
                  <a:lnTo>
                    <a:pt x="138" y="0"/>
                  </a:lnTo>
                  <a:lnTo>
                    <a:pt x="72" y="933"/>
                  </a:lnTo>
                  <a:close/>
                </a:path>
              </a:pathLst>
            </a:custGeom>
            <a:solidFill>
              <a:srgbClr val="6E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  <p:sp>
          <p:nvSpPr>
            <p:cNvPr id="660" name="Freeform 215">
              <a:extLst>
                <a:ext uri="{FF2B5EF4-FFF2-40B4-BE49-F238E27FC236}">
                  <a16:creationId xmlns:a16="http://schemas.microsoft.com/office/drawing/2014/main" id="{C8119B79-E6D8-41DC-B7A1-1D65DBAFF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25" y="12234863"/>
              <a:ext cx="219075" cy="1481138"/>
            </a:xfrm>
            <a:custGeom>
              <a:avLst/>
              <a:gdLst>
                <a:gd name="T0" fmla="*/ 66 w 138"/>
                <a:gd name="T1" fmla="*/ 933 h 933"/>
                <a:gd name="T2" fmla="*/ 138 w 138"/>
                <a:gd name="T3" fmla="*/ 933 h 933"/>
                <a:gd name="T4" fmla="*/ 73 w 138"/>
                <a:gd name="T5" fmla="*/ 0 h 933"/>
                <a:gd name="T6" fmla="*/ 0 w 138"/>
                <a:gd name="T7" fmla="*/ 0 h 933"/>
                <a:gd name="T8" fmla="*/ 66 w 138"/>
                <a:gd name="T9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933">
                  <a:moveTo>
                    <a:pt x="66" y="933"/>
                  </a:moveTo>
                  <a:lnTo>
                    <a:pt x="138" y="933"/>
                  </a:lnTo>
                  <a:lnTo>
                    <a:pt x="73" y="0"/>
                  </a:lnTo>
                  <a:lnTo>
                    <a:pt x="0" y="0"/>
                  </a:lnTo>
                  <a:lnTo>
                    <a:pt x="66" y="933"/>
                  </a:lnTo>
                  <a:close/>
                </a:path>
              </a:pathLst>
            </a:custGeom>
            <a:solidFill>
              <a:srgbClr val="6E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71293">
                <a:defRPr/>
              </a:pPr>
              <a:endParaRPr lang="en-US" sz="700">
                <a:solidFill>
                  <a:srgbClr val="28314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7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 animBg="1"/>
      <p:bldP spid="6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827AF0-A1FD-43AC-A406-8CC37BF26E68}"/>
              </a:ext>
            </a:extLst>
          </p:cNvPr>
          <p:cNvSpPr txBox="1"/>
          <p:nvPr/>
        </p:nvSpPr>
        <p:spPr>
          <a:xfrm>
            <a:off x="2411760" y="116633"/>
            <a:ext cx="6588224" cy="5232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380" tIns="45690" rIns="91380" bIns="45690" rtlCol="0">
            <a:spAutoFit/>
          </a:bodyPr>
          <a:lstStyle/>
          <a:p>
            <a:pPr lvl="0" algn="ctr"/>
            <a:endParaRPr lang="ru-RU" sz="2800" b="1" dirty="0"/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602BB253-3F91-47A8-9B3F-B8B908D4D58F}"/>
              </a:ext>
            </a:extLst>
          </p:cNvPr>
          <p:cNvSpPr txBox="1"/>
          <p:nvPr/>
        </p:nvSpPr>
        <p:spPr>
          <a:xfrm>
            <a:off x="2175658" y="980728"/>
            <a:ext cx="5197439" cy="804048"/>
          </a:xfrm>
          <a:prstGeom prst="rect">
            <a:avLst/>
          </a:prstGeom>
          <a:noFill/>
        </p:spPr>
        <p:txBody>
          <a:bodyPr wrap="square" lIns="34259" tIns="17128" rIns="34259" bIns="17128" rtlCol="0" anchor="ctr">
            <a:spAutoFit/>
          </a:bodyPr>
          <a:lstStyle/>
          <a:p>
            <a:pPr algn="ctr" defTabSz="171293">
              <a:defRPr/>
            </a:pPr>
            <a:r>
              <a:rPr lang="ru-RU" sz="2500" b="1" dirty="0">
                <a:solidFill>
                  <a:srgbClr val="172144"/>
                </a:solidFill>
                <a:latin typeface="Century Gothic"/>
              </a:rPr>
              <a:t>Этический кодекс КВМТ им. Н.И. Пирогова, СПБГУ </a:t>
            </a:r>
          </a:p>
        </p:txBody>
      </p:sp>
      <p:grpSp>
        <p:nvGrpSpPr>
          <p:cNvPr id="624" name="Group 225">
            <a:extLst>
              <a:ext uri="{FF2B5EF4-FFF2-40B4-BE49-F238E27FC236}">
                <a16:creationId xmlns:a16="http://schemas.microsoft.com/office/drawing/2014/main" id="{4E126319-E9C3-469F-A971-9763602C48D3}"/>
              </a:ext>
            </a:extLst>
          </p:cNvPr>
          <p:cNvGrpSpPr/>
          <p:nvPr/>
        </p:nvGrpSpPr>
        <p:grpSpPr>
          <a:xfrm>
            <a:off x="4944360" y="2348880"/>
            <a:ext cx="4055625" cy="1573143"/>
            <a:chOff x="16726829" y="4303455"/>
            <a:chExt cx="4638908" cy="3795245"/>
          </a:xfrm>
        </p:grpSpPr>
        <p:sp>
          <p:nvSpPr>
            <p:cNvPr id="625" name="TextBox 624">
              <a:extLst>
                <a:ext uri="{FF2B5EF4-FFF2-40B4-BE49-F238E27FC236}">
                  <a16:creationId xmlns:a16="http://schemas.microsoft.com/office/drawing/2014/main" id="{55D7C1A7-7FEE-4D36-A3EF-32FC10E3F2B1}"/>
                </a:ext>
              </a:extLst>
            </p:cNvPr>
            <p:cNvSpPr txBox="1"/>
            <p:nvPr/>
          </p:nvSpPr>
          <p:spPr>
            <a:xfrm>
              <a:off x="16726829" y="4303455"/>
              <a:ext cx="504592" cy="1113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71293">
                <a:defRPr/>
              </a:pPr>
              <a:r>
                <a:rPr lang="en-US" sz="2400" b="1" dirty="0">
                  <a:solidFill>
                    <a:srgbClr val="4A8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4)</a:t>
              </a:r>
            </a:p>
          </p:txBody>
        </p:sp>
        <p:sp>
          <p:nvSpPr>
            <p:cNvPr id="626" name="TextBox 625">
              <a:extLst>
                <a:ext uri="{FF2B5EF4-FFF2-40B4-BE49-F238E27FC236}">
                  <a16:creationId xmlns:a16="http://schemas.microsoft.com/office/drawing/2014/main" id="{AC60A41D-423B-475B-9653-8AA17E28B7A3}"/>
                </a:ext>
              </a:extLst>
            </p:cNvPr>
            <p:cNvSpPr txBox="1"/>
            <p:nvPr/>
          </p:nvSpPr>
          <p:spPr>
            <a:xfrm>
              <a:off x="16726829" y="5202878"/>
              <a:ext cx="4638908" cy="289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71293">
                <a:defRPr/>
              </a:pPr>
              <a:r>
                <a:rPr lang="ru-RU" b="1" dirty="0">
                  <a:solidFill>
                    <a:srgbClr val="17214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Пациент – наш партнер, он является равноправным участником лечебного процесса и результат лечения во многом зависит от него.</a:t>
              </a:r>
            </a:p>
          </p:txBody>
        </p:sp>
      </p:grpSp>
      <p:grpSp>
        <p:nvGrpSpPr>
          <p:cNvPr id="627" name="Group 228">
            <a:extLst>
              <a:ext uri="{FF2B5EF4-FFF2-40B4-BE49-F238E27FC236}">
                <a16:creationId xmlns:a16="http://schemas.microsoft.com/office/drawing/2014/main" id="{80B6D9D4-8614-42C8-B9B2-DFBEAE69EECF}"/>
              </a:ext>
            </a:extLst>
          </p:cNvPr>
          <p:cNvGrpSpPr/>
          <p:nvPr/>
        </p:nvGrpSpPr>
        <p:grpSpPr>
          <a:xfrm>
            <a:off x="4944360" y="4005065"/>
            <a:ext cx="4055625" cy="1296144"/>
            <a:chOff x="17054253" y="6235833"/>
            <a:chExt cx="4638908" cy="3126978"/>
          </a:xfrm>
        </p:grpSpPr>
        <p:sp>
          <p:nvSpPr>
            <p:cNvPr id="628" name="TextBox 627">
              <a:extLst>
                <a:ext uri="{FF2B5EF4-FFF2-40B4-BE49-F238E27FC236}">
                  <a16:creationId xmlns:a16="http://schemas.microsoft.com/office/drawing/2014/main" id="{ECF371B1-D8E1-4032-8C46-F9CCD0417C04}"/>
                </a:ext>
              </a:extLst>
            </p:cNvPr>
            <p:cNvSpPr txBox="1"/>
            <p:nvPr/>
          </p:nvSpPr>
          <p:spPr>
            <a:xfrm>
              <a:off x="17054253" y="6235833"/>
              <a:ext cx="504592" cy="1113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71293">
                <a:defRPr/>
              </a:pPr>
              <a:r>
                <a:rPr lang="en-US" sz="2400" b="1" dirty="0">
                  <a:solidFill>
                    <a:srgbClr val="4A8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5)</a:t>
              </a:r>
            </a:p>
          </p:txBody>
        </p:sp>
        <p:sp>
          <p:nvSpPr>
            <p:cNvPr id="629" name="TextBox 628">
              <a:extLst>
                <a:ext uri="{FF2B5EF4-FFF2-40B4-BE49-F238E27FC236}">
                  <a16:creationId xmlns:a16="http://schemas.microsoft.com/office/drawing/2014/main" id="{5E0EA2DF-7122-40EF-97EE-357590BC71B2}"/>
                </a:ext>
              </a:extLst>
            </p:cNvPr>
            <p:cNvSpPr txBox="1"/>
            <p:nvPr/>
          </p:nvSpPr>
          <p:spPr>
            <a:xfrm>
              <a:off x="17054253" y="7135256"/>
              <a:ext cx="4638908" cy="2227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71293">
                <a:defRPr/>
              </a:pPr>
              <a:r>
                <a:rPr lang="ru-RU" b="1" dirty="0">
                  <a:solidFill>
                    <a:srgbClr val="17214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Пациент имеет полное право на исчерпывающее информирование обо всем, что касается его здоровья.</a:t>
              </a:r>
            </a:p>
          </p:txBody>
        </p:sp>
      </p:grpSp>
      <p:sp>
        <p:nvSpPr>
          <p:cNvPr id="223" name="Oval 284">
            <a:extLst>
              <a:ext uri="{FF2B5EF4-FFF2-40B4-BE49-F238E27FC236}">
                <a16:creationId xmlns:a16="http://schemas.microsoft.com/office/drawing/2014/main" id="{E986216F-DA31-44BB-8F52-3DC50BAC90CD}"/>
              </a:ext>
            </a:extLst>
          </p:cNvPr>
          <p:cNvSpPr/>
          <p:nvPr/>
        </p:nvSpPr>
        <p:spPr>
          <a:xfrm>
            <a:off x="1253131" y="2348880"/>
            <a:ext cx="2244579" cy="2244579"/>
          </a:xfrm>
          <a:prstGeom prst="ellipse">
            <a:avLst/>
          </a:prstGeom>
          <a:gradFill>
            <a:gsLst>
              <a:gs pos="37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270000" sx="105000" sy="105000" algn="ctr" rotWithShape="0">
              <a:schemeClr val="accent5">
                <a:lumMod val="50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0" tIns="45700" rIns="91400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4" name="Group 195">
            <a:extLst>
              <a:ext uri="{FF2B5EF4-FFF2-40B4-BE49-F238E27FC236}">
                <a16:creationId xmlns:a16="http://schemas.microsoft.com/office/drawing/2014/main" id="{8EDF09FB-39AC-4496-9CED-4B2DE126A18D}"/>
              </a:ext>
            </a:extLst>
          </p:cNvPr>
          <p:cNvGrpSpPr/>
          <p:nvPr/>
        </p:nvGrpSpPr>
        <p:grpSpPr>
          <a:xfrm>
            <a:off x="1092340" y="2309923"/>
            <a:ext cx="2090028" cy="2770834"/>
            <a:chOff x="11496676" y="5959476"/>
            <a:chExt cx="1393825" cy="1847850"/>
          </a:xfrm>
        </p:grpSpPr>
        <p:sp>
          <p:nvSpPr>
            <p:cNvPr id="225" name="Freeform 133">
              <a:extLst>
                <a:ext uri="{FF2B5EF4-FFF2-40B4-BE49-F238E27FC236}">
                  <a16:creationId xmlns:a16="http://schemas.microsoft.com/office/drawing/2014/main" id="{53C69D89-99ED-4900-8F06-501F298B9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788" y="6178551"/>
              <a:ext cx="1382713" cy="1628775"/>
            </a:xfrm>
            <a:custGeom>
              <a:avLst/>
              <a:gdLst>
                <a:gd name="T0" fmla="*/ 975 w 990"/>
                <a:gd name="T1" fmla="*/ 819 h 1168"/>
                <a:gd name="T2" fmla="*/ 859 w 990"/>
                <a:gd name="T3" fmla="*/ 894 h 1168"/>
                <a:gd name="T4" fmla="*/ 858 w 990"/>
                <a:gd name="T5" fmla="*/ 946 h 1168"/>
                <a:gd name="T6" fmla="*/ 854 w 990"/>
                <a:gd name="T7" fmla="*/ 970 h 1168"/>
                <a:gd name="T8" fmla="*/ 648 w 990"/>
                <a:gd name="T9" fmla="*/ 1123 h 1168"/>
                <a:gd name="T10" fmla="*/ 170 w 990"/>
                <a:gd name="T11" fmla="*/ 907 h 1168"/>
                <a:gd name="T12" fmla="*/ 170 w 990"/>
                <a:gd name="T13" fmla="*/ 827 h 1168"/>
                <a:gd name="T14" fmla="*/ 213 w 990"/>
                <a:gd name="T15" fmla="*/ 585 h 1168"/>
                <a:gd name="T16" fmla="*/ 82 w 990"/>
                <a:gd name="T17" fmla="*/ 369 h 1168"/>
                <a:gd name="T18" fmla="*/ 5 w 990"/>
                <a:gd name="T19" fmla="*/ 228 h 1168"/>
                <a:gd name="T20" fmla="*/ 143 w 990"/>
                <a:gd name="T21" fmla="*/ 64 h 1168"/>
                <a:gd name="T22" fmla="*/ 318 w 990"/>
                <a:gd name="T23" fmla="*/ 1 h 1168"/>
                <a:gd name="T24" fmla="*/ 358 w 990"/>
                <a:gd name="T25" fmla="*/ 23 h 1168"/>
                <a:gd name="T26" fmla="*/ 365 w 990"/>
                <a:gd name="T27" fmla="*/ 46 h 1168"/>
                <a:gd name="T28" fmla="*/ 364 w 990"/>
                <a:gd name="T29" fmla="*/ 49 h 1168"/>
                <a:gd name="T30" fmla="*/ 363 w 990"/>
                <a:gd name="T31" fmla="*/ 72 h 1168"/>
                <a:gd name="T32" fmla="*/ 341 w 990"/>
                <a:gd name="T33" fmla="*/ 121 h 1168"/>
                <a:gd name="T34" fmla="*/ 248 w 990"/>
                <a:gd name="T35" fmla="*/ 193 h 1168"/>
                <a:gd name="T36" fmla="*/ 283 w 990"/>
                <a:gd name="T37" fmla="*/ 263 h 1168"/>
                <a:gd name="T38" fmla="*/ 405 w 990"/>
                <a:gd name="T39" fmla="*/ 302 h 1168"/>
                <a:gd name="T40" fmla="*/ 463 w 990"/>
                <a:gd name="T41" fmla="*/ 293 h 1168"/>
                <a:gd name="T42" fmla="*/ 470 w 990"/>
                <a:gd name="T43" fmla="*/ 293 h 1168"/>
                <a:gd name="T44" fmla="*/ 548 w 990"/>
                <a:gd name="T45" fmla="*/ 391 h 1168"/>
                <a:gd name="T46" fmla="*/ 644 w 990"/>
                <a:gd name="T47" fmla="*/ 372 h 1168"/>
                <a:gd name="T48" fmla="*/ 672 w 990"/>
                <a:gd name="T49" fmla="*/ 327 h 1168"/>
                <a:gd name="T50" fmla="*/ 672 w 990"/>
                <a:gd name="T51" fmla="*/ 326 h 1168"/>
                <a:gd name="T52" fmla="*/ 673 w 990"/>
                <a:gd name="T53" fmla="*/ 318 h 1168"/>
                <a:gd name="T54" fmla="*/ 674 w 990"/>
                <a:gd name="T55" fmla="*/ 313 h 1168"/>
                <a:gd name="T56" fmla="*/ 674 w 990"/>
                <a:gd name="T57" fmla="*/ 311 h 1168"/>
                <a:gd name="T58" fmla="*/ 712 w 990"/>
                <a:gd name="T59" fmla="*/ 331 h 1168"/>
                <a:gd name="T60" fmla="*/ 810 w 990"/>
                <a:gd name="T61" fmla="*/ 390 h 1168"/>
                <a:gd name="T62" fmla="*/ 975 w 990"/>
                <a:gd name="T63" fmla="*/ 819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0" h="1168">
                  <a:moveTo>
                    <a:pt x="975" y="819"/>
                  </a:moveTo>
                  <a:cubicBezTo>
                    <a:pt x="970" y="884"/>
                    <a:pt x="918" y="898"/>
                    <a:pt x="859" y="894"/>
                  </a:cubicBezTo>
                  <a:cubicBezTo>
                    <a:pt x="861" y="912"/>
                    <a:pt x="860" y="930"/>
                    <a:pt x="858" y="946"/>
                  </a:cubicBezTo>
                  <a:cubicBezTo>
                    <a:pt x="858" y="954"/>
                    <a:pt x="856" y="962"/>
                    <a:pt x="854" y="970"/>
                  </a:cubicBezTo>
                  <a:cubicBezTo>
                    <a:pt x="837" y="1047"/>
                    <a:pt x="777" y="1101"/>
                    <a:pt x="648" y="1123"/>
                  </a:cubicBezTo>
                  <a:cubicBezTo>
                    <a:pt x="393" y="1168"/>
                    <a:pt x="180" y="1037"/>
                    <a:pt x="170" y="907"/>
                  </a:cubicBezTo>
                  <a:cubicBezTo>
                    <a:pt x="168" y="880"/>
                    <a:pt x="168" y="853"/>
                    <a:pt x="170" y="827"/>
                  </a:cubicBezTo>
                  <a:cubicBezTo>
                    <a:pt x="175" y="745"/>
                    <a:pt x="196" y="667"/>
                    <a:pt x="213" y="585"/>
                  </a:cubicBezTo>
                  <a:cubicBezTo>
                    <a:pt x="220" y="473"/>
                    <a:pt x="183" y="426"/>
                    <a:pt x="82" y="369"/>
                  </a:cubicBezTo>
                  <a:cubicBezTo>
                    <a:pt x="36" y="343"/>
                    <a:pt x="0" y="309"/>
                    <a:pt x="5" y="228"/>
                  </a:cubicBezTo>
                  <a:cubicBezTo>
                    <a:pt x="8" y="157"/>
                    <a:pt x="75" y="100"/>
                    <a:pt x="143" y="64"/>
                  </a:cubicBezTo>
                  <a:cubicBezTo>
                    <a:pt x="241" y="13"/>
                    <a:pt x="238" y="6"/>
                    <a:pt x="318" y="1"/>
                  </a:cubicBezTo>
                  <a:cubicBezTo>
                    <a:pt x="335" y="0"/>
                    <a:pt x="350" y="9"/>
                    <a:pt x="358" y="23"/>
                  </a:cubicBezTo>
                  <a:cubicBezTo>
                    <a:pt x="362" y="30"/>
                    <a:pt x="365" y="37"/>
                    <a:pt x="365" y="46"/>
                  </a:cubicBezTo>
                  <a:cubicBezTo>
                    <a:pt x="365" y="47"/>
                    <a:pt x="365" y="48"/>
                    <a:pt x="364" y="49"/>
                  </a:cubicBezTo>
                  <a:cubicBezTo>
                    <a:pt x="364" y="55"/>
                    <a:pt x="364" y="63"/>
                    <a:pt x="363" y="72"/>
                  </a:cubicBezTo>
                  <a:cubicBezTo>
                    <a:pt x="360" y="97"/>
                    <a:pt x="355" y="118"/>
                    <a:pt x="341" y="121"/>
                  </a:cubicBezTo>
                  <a:cubicBezTo>
                    <a:pt x="301" y="129"/>
                    <a:pt x="292" y="150"/>
                    <a:pt x="248" y="193"/>
                  </a:cubicBezTo>
                  <a:cubicBezTo>
                    <a:pt x="218" y="223"/>
                    <a:pt x="219" y="238"/>
                    <a:pt x="283" y="263"/>
                  </a:cubicBezTo>
                  <a:cubicBezTo>
                    <a:pt x="335" y="284"/>
                    <a:pt x="351" y="317"/>
                    <a:pt x="405" y="302"/>
                  </a:cubicBezTo>
                  <a:cubicBezTo>
                    <a:pt x="423" y="297"/>
                    <a:pt x="442" y="294"/>
                    <a:pt x="463" y="293"/>
                  </a:cubicBezTo>
                  <a:cubicBezTo>
                    <a:pt x="470" y="293"/>
                    <a:pt x="470" y="293"/>
                    <a:pt x="470" y="293"/>
                  </a:cubicBezTo>
                  <a:cubicBezTo>
                    <a:pt x="471" y="297"/>
                    <a:pt x="483" y="380"/>
                    <a:pt x="548" y="391"/>
                  </a:cubicBezTo>
                  <a:cubicBezTo>
                    <a:pt x="567" y="395"/>
                    <a:pt x="618" y="393"/>
                    <a:pt x="644" y="372"/>
                  </a:cubicBezTo>
                  <a:cubicBezTo>
                    <a:pt x="653" y="366"/>
                    <a:pt x="667" y="348"/>
                    <a:pt x="672" y="327"/>
                  </a:cubicBezTo>
                  <a:cubicBezTo>
                    <a:pt x="672" y="326"/>
                    <a:pt x="672" y="326"/>
                    <a:pt x="672" y="326"/>
                  </a:cubicBezTo>
                  <a:cubicBezTo>
                    <a:pt x="672" y="324"/>
                    <a:pt x="673" y="321"/>
                    <a:pt x="673" y="318"/>
                  </a:cubicBezTo>
                  <a:cubicBezTo>
                    <a:pt x="674" y="317"/>
                    <a:pt x="674" y="315"/>
                    <a:pt x="674" y="313"/>
                  </a:cubicBezTo>
                  <a:cubicBezTo>
                    <a:pt x="674" y="313"/>
                    <a:pt x="674" y="312"/>
                    <a:pt x="674" y="311"/>
                  </a:cubicBezTo>
                  <a:cubicBezTo>
                    <a:pt x="687" y="316"/>
                    <a:pt x="700" y="323"/>
                    <a:pt x="712" y="331"/>
                  </a:cubicBezTo>
                  <a:cubicBezTo>
                    <a:pt x="738" y="342"/>
                    <a:pt x="782" y="364"/>
                    <a:pt x="810" y="390"/>
                  </a:cubicBezTo>
                  <a:cubicBezTo>
                    <a:pt x="881" y="455"/>
                    <a:pt x="990" y="663"/>
                    <a:pt x="975" y="819"/>
                  </a:cubicBezTo>
                  <a:close/>
                </a:path>
              </a:pathLst>
            </a:custGeom>
            <a:solidFill>
              <a:srgbClr val="FF2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34">
              <a:extLst>
                <a:ext uri="{FF2B5EF4-FFF2-40B4-BE49-F238E27FC236}">
                  <a16:creationId xmlns:a16="http://schemas.microsoft.com/office/drawing/2014/main" id="{921E5820-705A-46E8-87B6-1E9E6C983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6476" y="6267451"/>
              <a:ext cx="66675" cy="100013"/>
            </a:xfrm>
            <a:custGeom>
              <a:avLst/>
              <a:gdLst>
                <a:gd name="T0" fmla="*/ 43 w 48"/>
                <a:gd name="T1" fmla="*/ 42 h 72"/>
                <a:gd name="T2" fmla="*/ 22 w 48"/>
                <a:gd name="T3" fmla="*/ 71 h 72"/>
                <a:gd name="T4" fmla="*/ 15 w 48"/>
                <a:gd name="T5" fmla="*/ 71 h 72"/>
                <a:gd name="T6" fmla="*/ 10 w 48"/>
                <a:gd name="T7" fmla="*/ 69 h 72"/>
                <a:gd name="T8" fmla="*/ 4 w 48"/>
                <a:gd name="T9" fmla="*/ 32 h 72"/>
                <a:gd name="T10" fmla="*/ 32 w 48"/>
                <a:gd name="T11" fmla="*/ 3 h 72"/>
                <a:gd name="T12" fmla="*/ 43 w 48"/>
                <a:gd name="T13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2">
                  <a:moveTo>
                    <a:pt x="43" y="42"/>
                  </a:moveTo>
                  <a:cubicBezTo>
                    <a:pt x="40" y="57"/>
                    <a:pt x="31" y="68"/>
                    <a:pt x="22" y="71"/>
                  </a:cubicBezTo>
                  <a:cubicBezTo>
                    <a:pt x="20" y="72"/>
                    <a:pt x="17" y="72"/>
                    <a:pt x="15" y="71"/>
                  </a:cubicBezTo>
                  <a:cubicBezTo>
                    <a:pt x="13" y="71"/>
                    <a:pt x="12" y="70"/>
                    <a:pt x="10" y="69"/>
                  </a:cubicBezTo>
                  <a:cubicBezTo>
                    <a:pt x="3" y="63"/>
                    <a:pt x="0" y="48"/>
                    <a:pt x="4" y="32"/>
                  </a:cubicBezTo>
                  <a:cubicBezTo>
                    <a:pt x="9" y="13"/>
                    <a:pt x="21" y="0"/>
                    <a:pt x="32" y="3"/>
                  </a:cubicBezTo>
                  <a:cubicBezTo>
                    <a:pt x="43" y="5"/>
                    <a:pt x="48" y="23"/>
                    <a:pt x="43" y="42"/>
                  </a:cubicBezTo>
                  <a:close/>
                </a:path>
              </a:pathLst>
            </a:custGeom>
            <a:solidFill>
              <a:srgbClr val="FFB2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35">
              <a:extLst>
                <a:ext uri="{FF2B5EF4-FFF2-40B4-BE49-F238E27FC236}">
                  <a16:creationId xmlns:a16="http://schemas.microsoft.com/office/drawing/2014/main" id="{85DA36FD-5E1A-4D30-AA0D-673E6ADB9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2988" y="6286501"/>
              <a:ext cx="26988" cy="65088"/>
            </a:xfrm>
            <a:custGeom>
              <a:avLst/>
              <a:gdLst>
                <a:gd name="T0" fmla="*/ 3 w 19"/>
                <a:gd name="T1" fmla="*/ 45 h 46"/>
                <a:gd name="T2" fmla="*/ 2 w 19"/>
                <a:gd name="T3" fmla="*/ 42 h 46"/>
                <a:gd name="T4" fmla="*/ 1 w 19"/>
                <a:gd name="T5" fmla="*/ 5 h 46"/>
                <a:gd name="T6" fmla="*/ 1 w 19"/>
                <a:gd name="T7" fmla="*/ 5 h 46"/>
                <a:gd name="T8" fmla="*/ 2 w 19"/>
                <a:gd name="T9" fmla="*/ 1 h 46"/>
                <a:gd name="T10" fmla="*/ 6 w 19"/>
                <a:gd name="T11" fmla="*/ 2 h 46"/>
                <a:gd name="T12" fmla="*/ 6 w 19"/>
                <a:gd name="T13" fmla="*/ 2 h 46"/>
                <a:gd name="T14" fmla="*/ 7 w 19"/>
                <a:gd name="T15" fmla="*/ 44 h 46"/>
                <a:gd name="T16" fmla="*/ 4 w 19"/>
                <a:gd name="T17" fmla="*/ 45 h 46"/>
                <a:gd name="T18" fmla="*/ 3 w 19"/>
                <a:gd name="T1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6">
                  <a:moveTo>
                    <a:pt x="3" y="45"/>
                  </a:moveTo>
                  <a:cubicBezTo>
                    <a:pt x="2" y="44"/>
                    <a:pt x="2" y="43"/>
                    <a:pt x="2" y="42"/>
                  </a:cubicBezTo>
                  <a:cubicBezTo>
                    <a:pt x="3" y="42"/>
                    <a:pt x="13" y="22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9" y="22"/>
                    <a:pt x="8" y="43"/>
                    <a:pt x="7" y="44"/>
                  </a:cubicBezTo>
                  <a:cubicBezTo>
                    <a:pt x="7" y="46"/>
                    <a:pt x="5" y="46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lose/>
                </a:path>
              </a:pathLst>
            </a:custGeom>
            <a:solidFill>
              <a:srgbClr val="F29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36">
              <a:extLst>
                <a:ext uri="{FF2B5EF4-FFF2-40B4-BE49-F238E27FC236}">
                  <a16:creationId xmlns:a16="http://schemas.microsoft.com/office/drawing/2014/main" id="{E31305AE-8896-4E4A-A310-F32C50A15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5013" y="6586538"/>
              <a:ext cx="242888" cy="142875"/>
            </a:xfrm>
            <a:custGeom>
              <a:avLst/>
              <a:gdLst>
                <a:gd name="T0" fmla="*/ 174 w 174"/>
                <a:gd name="T1" fmla="*/ 79 h 102"/>
                <a:gd name="T2" fmla="*/ 78 w 174"/>
                <a:gd name="T3" fmla="*/ 98 h 102"/>
                <a:gd name="T4" fmla="*/ 0 w 174"/>
                <a:gd name="T5" fmla="*/ 0 h 102"/>
                <a:gd name="T6" fmla="*/ 72 w 174"/>
                <a:gd name="T7" fmla="*/ 90 h 102"/>
                <a:gd name="T8" fmla="*/ 174 w 174"/>
                <a:gd name="T9" fmla="*/ 7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02">
                  <a:moveTo>
                    <a:pt x="174" y="79"/>
                  </a:moveTo>
                  <a:cubicBezTo>
                    <a:pt x="148" y="100"/>
                    <a:pt x="97" y="102"/>
                    <a:pt x="78" y="98"/>
                  </a:cubicBezTo>
                  <a:cubicBezTo>
                    <a:pt x="13" y="87"/>
                    <a:pt x="1" y="4"/>
                    <a:pt x="0" y="0"/>
                  </a:cubicBezTo>
                  <a:cubicBezTo>
                    <a:pt x="1" y="4"/>
                    <a:pt x="25" y="87"/>
                    <a:pt x="72" y="90"/>
                  </a:cubicBezTo>
                  <a:cubicBezTo>
                    <a:pt x="119" y="93"/>
                    <a:pt x="164" y="87"/>
                    <a:pt x="174" y="79"/>
                  </a:cubicBezTo>
                  <a:close/>
                </a:path>
              </a:pathLst>
            </a:custGeom>
            <a:solidFill>
              <a:srgbClr val="FF2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37">
              <a:extLst>
                <a:ext uri="{FF2B5EF4-FFF2-40B4-BE49-F238E27FC236}">
                  <a16:creationId xmlns:a16="http://schemas.microsoft.com/office/drawing/2014/main" id="{36C7F354-623E-40D6-8C3C-CC6A6EF35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5013" y="6586538"/>
              <a:ext cx="284163" cy="142875"/>
            </a:xfrm>
            <a:custGeom>
              <a:avLst/>
              <a:gdLst>
                <a:gd name="T0" fmla="*/ 204 w 204"/>
                <a:gd name="T1" fmla="*/ 18 h 102"/>
                <a:gd name="T2" fmla="*/ 204 w 204"/>
                <a:gd name="T3" fmla="*/ 20 h 102"/>
                <a:gd name="T4" fmla="*/ 203 w 204"/>
                <a:gd name="T5" fmla="*/ 25 h 102"/>
                <a:gd name="T6" fmla="*/ 202 w 204"/>
                <a:gd name="T7" fmla="*/ 33 h 102"/>
                <a:gd name="T8" fmla="*/ 202 w 204"/>
                <a:gd name="T9" fmla="*/ 34 h 102"/>
                <a:gd name="T10" fmla="*/ 174 w 204"/>
                <a:gd name="T11" fmla="*/ 79 h 102"/>
                <a:gd name="T12" fmla="*/ 78 w 204"/>
                <a:gd name="T13" fmla="*/ 98 h 102"/>
                <a:gd name="T14" fmla="*/ 0 w 204"/>
                <a:gd name="T15" fmla="*/ 0 h 102"/>
                <a:gd name="T16" fmla="*/ 113 w 204"/>
                <a:gd name="T17" fmla="*/ 0 h 102"/>
                <a:gd name="T18" fmla="*/ 204 w 204"/>
                <a:gd name="T19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102">
                  <a:moveTo>
                    <a:pt x="204" y="18"/>
                  </a:moveTo>
                  <a:cubicBezTo>
                    <a:pt x="204" y="19"/>
                    <a:pt x="204" y="20"/>
                    <a:pt x="204" y="20"/>
                  </a:cubicBezTo>
                  <a:cubicBezTo>
                    <a:pt x="204" y="22"/>
                    <a:pt x="204" y="24"/>
                    <a:pt x="203" y="25"/>
                  </a:cubicBezTo>
                  <a:cubicBezTo>
                    <a:pt x="203" y="28"/>
                    <a:pt x="202" y="31"/>
                    <a:pt x="202" y="33"/>
                  </a:cubicBezTo>
                  <a:cubicBezTo>
                    <a:pt x="202" y="34"/>
                    <a:pt x="202" y="34"/>
                    <a:pt x="202" y="34"/>
                  </a:cubicBezTo>
                  <a:cubicBezTo>
                    <a:pt x="196" y="55"/>
                    <a:pt x="182" y="73"/>
                    <a:pt x="174" y="79"/>
                  </a:cubicBezTo>
                  <a:cubicBezTo>
                    <a:pt x="148" y="100"/>
                    <a:pt x="97" y="102"/>
                    <a:pt x="78" y="98"/>
                  </a:cubicBezTo>
                  <a:cubicBezTo>
                    <a:pt x="13" y="87"/>
                    <a:pt x="1" y="4"/>
                    <a:pt x="0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45" y="0"/>
                    <a:pt x="176" y="6"/>
                    <a:pt x="204" y="18"/>
                  </a:cubicBezTo>
                </a:path>
              </a:pathLst>
            </a:custGeom>
            <a:solidFill>
              <a:srgbClr val="EA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38">
              <a:extLst>
                <a:ext uri="{FF2B5EF4-FFF2-40B4-BE49-F238E27FC236}">
                  <a16:creationId xmlns:a16="http://schemas.microsoft.com/office/drawing/2014/main" id="{40EF8922-AF4C-4B50-98ED-67BC3DCEC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9463" y="6403976"/>
              <a:ext cx="196850" cy="295275"/>
            </a:xfrm>
            <a:custGeom>
              <a:avLst/>
              <a:gdLst>
                <a:gd name="T0" fmla="*/ 124 w 124"/>
                <a:gd name="T1" fmla="*/ 161 h 186"/>
                <a:gd name="T2" fmla="*/ 99 w 124"/>
                <a:gd name="T3" fmla="*/ 161 h 186"/>
                <a:gd name="T4" fmla="*/ 71 w 124"/>
                <a:gd name="T5" fmla="*/ 186 h 186"/>
                <a:gd name="T6" fmla="*/ 39 w 124"/>
                <a:gd name="T7" fmla="*/ 161 h 186"/>
                <a:gd name="T8" fmla="*/ 0 w 124"/>
                <a:gd name="T9" fmla="*/ 142 h 186"/>
                <a:gd name="T10" fmla="*/ 14 w 124"/>
                <a:gd name="T11" fmla="*/ 0 h 186"/>
                <a:gd name="T12" fmla="*/ 109 w 124"/>
                <a:gd name="T13" fmla="*/ 0 h 186"/>
                <a:gd name="T14" fmla="*/ 124 w 124"/>
                <a:gd name="T15" fmla="*/ 16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86">
                  <a:moveTo>
                    <a:pt x="124" y="161"/>
                  </a:moveTo>
                  <a:lnTo>
                    <a:pt x="99" y="161"/>
                  </a:lnTo>
                  <a:lnTo>
                    <a:pt x="71" y="186"/>
                  </a:lnTo>
                  <a:lnTo>
                    <a:pt x="39" y="161"/>
                  </a:lnTo>
                  <a:lnTo>
                    <a:pt x="0" y="142"/>
                  </a:lnTo>
                  <a:lnTo>
                    <a:pt x="14" y="0"/>
                  </a:lnTo>
                  <a:lnTo>
                    <a:pt x="109" y="0"/>
                  </a:lnTo>
                  <a:lnTo>
                    <a:pt x="124" y="161"/>
                  </a:lnTo>
                  <a:close/>
                </a:path>
              </a:pathLst>
            </a:custGeom>
            <a:solidFill>
              <a:srgbClr val="FFB2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39">
              <a:extLst>
                <a:ext uri="{FF2B5EF4-FFF2-40B4-BE49-F238E27FC236}">
                  <a16:creationId xmlns:a16="http://schemas.microsoft.com/office/drawing/2014/main" id="{D8292050-1DE6-414D-9733-E3EE6E377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9463" y="6403976"/>
              <a:ext cx="196850" cy="295275"/>
            </a:xfrm>
            <a:custGeom>
              <a:avLst/>
              <a:gdLst>
                <a:gd name="T0" fmla="*/ 124 w 124"/>
                <a:gd name="T1" fmla="*/ 161 h 186"/>
                <a:gd name="T2" fmla="*/ 99 w 124"/>
                <a:gd name="T3" fmla="*/ 161 h 186"/>
                <a:gd name="T4" fmla="*/ 71 w 124"/>
                <a:gd name="T5" fmla="*/ 186 h 186"/>
                <a:gd name="T6" fmla="*/ 39 w 124"/>
                <a:gd name="T7" fmla="*/ 161 h 186"/>
                <a:gd name="T8" fmla="*/ 0 w 124"/>
                <a:gd name="T9" fmla="*/ 142 h 186"/>
                <a:gd name="T10" fmla="*/ 14 w 124"/>
                <a:gd name="T11" fmla="*/ 0 h 186"/>
                <a:gd name="T12" fmla="*/ 109 w 124"/>
                <a:gd name="T13" fmla="*/ 0 h 186"/>
                <a:gd name="T14" fmla="*/ 124 w 124"/>
                <a:gd name="T15" fmla="*/ 16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86">
                  <a:moveTo>
                    <a:pt x="124" y="161"/>
                  </a:moveTo>
                  <a:lnTo>
                    <a:pt x="99" y="161"/>
                  </a:lnTo>
                  <a:lnTo>
                    <a:pt x="71" y="186"/>
                  </a:lnTo>
                  <a:lnTo>
                    <a:pt x="39" y="161"/>
                  </a:lnTo>
                  <a:lnTo>
                    <a:pt x="0" y="142"/>
                  </a:lnTo>
                  <a:lnTo>
                    <a:pt x="14" y="0"/>
                  </a:lnTo>
                  <a:lnTo>
                    <a:pt x="109" y="0"/>
                  </a:lnTo>
                  <a:lnTo>
                    <a:pt x="124" y="1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40">
              <a:extLst>
                <a:ext uri="{FF2B5EF4-FFF2-40B4-BE49-F238E27FC236}">
                  <a16:creationId xmlns:a16="http://schemas.microsoft.com/office/drawing/2014/main" id="{055CA416-1485-444C-BD1D-23DE3F6A4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8513" y="6651626"/>
              <a:ext cx="93663" cy="47625"/>
            </a:xfrm>
            <a:custGeom>
              <a:avLst/>
              <a:gdLst>
                <a:gd name="T0" fmla="*/ 43 w 67"/>
                <a:gd name="T1" fmla="*/ 0 h 35"/>
                <a:gd name="T2" fmla="*/ 67 w 67"/>
                <a:gd name="T3" fmla="*/ 35 h 35"/>
                <a:gd name="T4" fmla="*/ 0 w 67"/>
                <a:gd name="T5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35">
                  <a:moveTo>
                    <a:pt x="43" y="0"/>
                  </a:moveTo>
                  <a:cubicBezTo>
                    <a:pt x="67" y="35"/>
                    <a:pt x="67" y="35"/>
                    <a:pt x="67" y="35"/>
                  </a:cubicBezTo>
                  <a:cubicBezTo>
                    <a:pt x="67" y="35"/>
                    <a:pt x="16" y="33"/>
                    <a:pt x="0" y="16"/>
                  </a:cubicBezTo>
                </a:path>
              </a:pathLst>
            </a:custGeom>
            <a:solidFill>
              <a:srgbClr val="E4E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41">
              <a:extLst>
                <a:ext uri="{FF2B5EF4-FFF2-40B4-BE49-F238E27FC236}">
                  <a16:creationId xmlns:a16="http://schemas.microsoft.com/office/drawing/2014/main" id="{E47520D8-BA82-4251-A5C9-2EDDB2C2A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9301" y="6561138"/>
              <a:ext cx="109538" cy="153988"/>
            </a:xfrm>
            <a:custGeom>
              <a:avLst/>
              <a:gdLst>
                <a:gd name="T0" fmla="*/ 26 w 78"/>
                <a:gd name="T1" fmla="*/ 0 h 111"/>
                <a:gd name="T2" fmla="*/ 78 w 78"/>
                <a:gd name="T3" fmla="*/ 65 h 111"/>
                <a:gd name="T4" fmla="*/ 55 w 78"/>
                <a:gd name="T5" fmla="*/ 111 h 111"/>
                <a:gd name="T6" fmla="*/ 0 w 78"/>
                <a:gd name="T7" fmla="*/ 19 h 111"/>
                <a:gd name="T8" fmla="*/ 26 w 7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1">
                  <a:moveTo>
                    <a:pt x="26" y="0"/>
                  </a:moveTo>
                  <a:cubicBezTo>
                    <a:pt x="26" y="0"/>
                    <a:pt x="18" y="29"/>
                    <a:pt x="78" y="65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5" y="111"/>
                    <a:pt x="1" y="55"/>
                    <a:pt x="0" y="19"/>
                  </a:cubicBezTo>
                  <a:cubicBezTo>
                    <a:pt x="0" y="19"/>
                    <a:pt x="2" y="7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42">
              <a:extLst>
                <a:ext uri="{FF2B5EF4-FFF2-40B4-BE49-F238E27FC236}">
                  <a16:creationId xmlns:a16="http://schemas.microsoft.com/office/drawing/2014/main" id="{4017F6A6-4C67-4B68-96C9-4F57C334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0588" y="6651626"/>
              <a:ext cx="92075" cy="47625"/>
            </a:xfrm>
            <a:custGeom>
              <a:avLst/>
              <a:gdLst>
                <a:gd name="T0" fmla="*/ 24 w 66"/>
                <a:gd name="T1" fmla="*/ 0 h 35"/>
                <a:gd name="T2" fmla="*/ 0 w 66"/>
                <a:gd name="T3" fmla="*/ 35 h 35"/>
                <a:gd name="T4" fmla="*/ 66 w 66"/>
                <a:gd name="T5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35">
                  <a:moveTo>
                    <a:pt x="24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0" y="32"/>
                    <a:pt x="66" y="15"/>
                  </a:cubicBezTo>
                </a:path>
              </a:pathLst>
            </a:custGeom>
            <a:solidFill>
              <a:srgbClr val="E4E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43">
              <a:extLst>
                <a:ext uri="{FF2B5EF4-FFF2-40B4-BE49-F238E27FC236}">
                  <a16:creationId xmlns:a16="http://schemas.microsoft.com/office/drawing/2014/main" id="{CE7EE237-BC47-4483-A397-72E9F6070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3926" y="6569076"/>
              <a:ext cx="82550" cy="146050"/>
            </a:xfrm>
            <a:custGeom>
              <a:avLst/>
              <a:gdLst>
                <a:gd name="T0" fmla="*/ 31 w 59"/>
                <a:gd name="T1" fmla="*/ 0 h 105"/>
                <a:gd name="T2" fmla="*/ 0 w 59"/>
                <a:gd name="T3" fmla="*/ 59 h 105"/>
                <a:gd name="T4" fmla="*/ 23 w 59"/>
                <a:gd name="T5" fmla="*/ 105 h 105"/>
                <a:gd name="T6" fmla="*/ 59 w 59"/>
                <a:gd name="T7" fmla="*/ 26 h 105"/>
                <a:gd name="T8" fmla="*/ 31 w 59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05">
                  <a:moveTo>
                    <a:pt x="31" y="0"/>
                  </a:moveTo>
                  <a:cubicBezTo>
                    <a:pt x="31" y="0"/>
                    <a:pt x="39" y="24"/>
                    <a:pt x="0" y="59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3" y="105"/>
                    <a:pt x="57" y="62"/>
                    <a:pt x="59" y="26"/>
                  </a:cubicBezTo>
                  <a:cubicBezTo>
                    <a:pt x="59" y="26"/>
                    <a:pt x="58" y="9"/>
                    <a:pt x="3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44">
              <a:extLst>
                <a:ext uri="{FF2B5EF4-FFF2-40B4-BE49-F238E27FC236}">
                  <a16:creationId xmlns:a16="http://schemas.microsoft.com/office/drawing/2014/main" id="{A14DC036-73AC-4FC7-8055-BDD6E4893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4688" y="6257926"/>
              <a:ext cx="68263" cy="111125"/>
            </a:xfrm>
            <a:custGeom>
              <a:avLst/>
              <a:gdLst>
                <a:gd name="T0" fmla="*/ 36 w 49"/>
                <a:gd name="T1" fmla="*/ 78 h 80"/>
                <a:gd name="T2" fmla="*/ 34 w 49"/>
                <a:gd name="T3" fmla="*/ 79 h 80"/>
                <a:gd name="T4" fmla="*/ 18 w 49"/>
                <a:gd name="T5" fmla="*/ 71 h 80"/>
                <a:gd name="T6" fmla="*/ 5 w 49"/>
                <a:gd name="T7" fmla="*/ 46 h 80"/>
                <a:gd name="T8" fmla="*/ 15 w 49"/>
                <a:gd name="T9" fmla="*/ 3 h 80"/>
                <a:gd name="T10" fmla="*/ 44 w 49"/>
                <a:gd name="T11" fmla="*/ 36 h 80"/>
                <a:gd name="T12" fmla="*/ 36 w 49"/>
                <a:gd name="T13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0">
                  <a:moveTo>
                    <a:pt x="36" y="78"/>
                  </a:moveTo>
                  <a:cubicBezTo>
                    <a:pt x="35" y="79"/>
                    <a:pt x="35" y="79"/>
                    <a:pt x="34" y="79"/>
                  </a:cubicBezTo>
                  <a:cubicBezTo>
                    <a:pt x="29" y="80"/>
                    <a:pt x="23" y="77"/>
                    <a:pt x="18" y="71"/>
                  </a:cubicBezTo>
                  <a:cubicBezTo>
                    <a:pt x="12" y="65"/>
                    <a:pt x="8" y="56"/>
                    <a:pt x="5" y="46"/>
                  </a:cubicBezTo>
                  <a:cubicBezTo>
                    <a:pt x="0" y="25"/>
                    <a:pt x="5" y="6"/>
                    <a:pt x="15" y="3"/>
                  </a:cubicBezTo>
                  <a:cubicBezTo>
                    <a:pt x="26" y="0"/>
                    <a:pt x="39" y="15"/>
                    <a:pt x="44" y="36"/>
                  </a:cubicBezTo>
                  <a:cubicBezTo>
                    <a:pt x="49" y="56"/>
                    <a:pt x="45" y="74"/>
                    <a:pt x="36" y="78"/>
                  </a:cubicBezTo>
                  <a:close/>
                </a:path>
              </a:pathLst>
            </a:custGeom>
            <a:solidFill>
              <a:srgbClr val="FFB2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45">
              <a:extLst>
                <a:ext uri="{FF2B5EF4-FFF2-40B4-BE49-F238E27FC236}">
                  <a16:creationId xmlns:a16="http://schemas.microsoft.com/office/drawing/2014/main" id="{4010AA10-5543-4AC4-AA35-82389BB25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9451" y="6283326"/>
              <a:ext cx="28575" cy="63500"/>
            </a:xfrm>
            <a:custGeom>
              <a:avLst/>
              <a:gdLst>
                <a:gd name="T0" fmla="*/ 19 w 20"/>
                <a:gd name="T1" fmla="*/ 44 h 46"/>
                <a:gd name="T2" fmla="*/ 19 w 20"/>
                <a:gd name="T3" fmla="*/ 42 h 46"/>
                <a:gd name="T4" fmla="*/ 16 w 20"/>
                <a:gd name="T5" fmla="*/ 5 h 46"/>
                <a:gd name="T6" fmla="*/ 16 w 20"/>
                <a:gd name="T7" fmla="*/ 5 h 46"/>
                <a:gd name="T8" fmla="*/ 15 w 20"/>
                <a:gd name="T9" fmla="*/ 1 h 46"/>
                <a:gd name="T10" fmla="*/ 11 w 20"/>
                <a:gd name="T11" fmla="*/ 2 h 46"/>
                <a:gd name="T12" fmla="*/ 11 w 20"/>
                <a:gd name="T13" fmla="*/ 3 h 46"/>
                <a:gd name="T14" fmla="*/ 15 w 20"/>
                <a:gd name="T15" fmla="*/ 45 h 46"/>
                <a:gd name="T16" fmla="*/ 18 w 20"/>
                <a:gd name="T17" fmla="*/ 45 h 46"/>
                <a:gd name="T18" fmla="*/ 19 w 20"/>
                <a:gd name="T19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46">
                  <a:moveTo>
                    <a:pt x="19" y="44"/>
                  </a:moveTo>
                  <a:cubicBezTo>
                    <a:pt x="20" y="44"/>
                    <a:pt x="20" y="43"/>
                    <a:pt x="19" y="42"/>
                  </a:cubicBezTo>
                  <a:cubicBezTo>
                    <a:pt x="19" y="41"/>
                    <a:pt x="6" y="23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3"/>
                    <a:pt x="16" y="2"/>
                    <a:pt x="15" y="1"/>
                  </a:cubicBezTo>
                  <a:cubicBezTo>
                    <a:pt x="14" y="0"/>
                    <a:pt x="12" y="1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0" y="24"/>
                    <a:pt x="14" y="44"/>
                    <a:pt x="15" y="45"/>
                  </a:cubicBezTo>
                  <a:cubicBezTo>
                    <a:pt x="15" y="46"/>
                    <a:pt x="17" y="46"/>
                    <a:pt x="18" y="45"/>
                  </a:cubicBezTo>
                  <a:cubicBezTo>
                    <a:pt x="19" y="45"/>
                    <a:pt x="19" y="45"/>
                    <a:pt x="19" y="44"/>
                  </a:cubicBezTo>
                  <a:close/>
                </a:path>
              </a:pathLst>
            </a:custGeom>
            <a:solidFill>
              <a:srgbClr val="F29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146">
              <a:extLst>
                <a:ext uri="{FF2B5EF4-FFF2-40B4-BE49-F238E27FC236}">
                  <a16:creationId xmlns:a16="http://schemas.microsoft.com/office/drawing/2014/main" id="{67D0E048-227A-430C-A5DC-ADB5EDAB3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7401" y="6550026"/>
              <a:ext cx="1588" cy="1588"/>
            </a:xfrm>
            <a:prstGeom prst="rect">
              <a:avLst/>
            </a:prstGeom>
            <a:solidFill>
              <a:srgbClr val="CCC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47">
              <a:extLst>
                <a:ext uri="{FF2B5EF4-FFF2-40B4-BE49-F238E27FC236}">
                  <a16:creationId xmlns:a16="http://schemas.microsoft.com/office/drawing/2014/main" id="{F27980B4-A7A0-4247-84D6-8F470254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7401" y="65500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48">
              <a:extLst>
                <a:ext uri="{FF2B5EF4-FFF2-40B4-BE49-F238E27FC236}">
                  <a16:creationId xmlns:a16="http://schemas.microsoft.com/office/drawing/2014/main" id="{41BC9D9A-648F-426E-B427-6365C03CC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5813" y="6538913"/>
              <a:ext cx="182563" cy="77788"/>
            </a:xfrm>
            <a:custGeom>
              <a:avLst/>
              <a:gdLst>
                <a:gd name="T0" fmla="*/ 128 w 131"/>
                <a:gd name="T1" fmla="*/ 0 h 55"/>
                <a:gd name="T2" fmla="*/ 63 w 131"/>
                <a:gd name="T3" fmla="*/ 19 h 55"/>
                <a:gd name="T4" fmla="*/ 1 w 131"/>
                <a:gd name="T5" fmla="*/ 2 h 55"/>
                <a:gd name="T6" fmla="*/ 1 w 131"/>
                <a:gd name="T7" fmla="*/ 7 h 55"/>
                <a:gd name="T8" fmla="*/ 1 w 131"/>
                <a:gd name="T9" fmla="*/ 8 h 55"/>
                <a:gd name="T10" fmla="*/ 0 w 131"/>
                <a:gd name="T11" fmla="*/ 15 h 55"/>
                <a:gd name="T12" fmla="*/ 110 w 131"/>
                <a:gd name="T13" fmla="*/ 55 h 55"/>
                <a:gd name="T14" fmla="*/ 119 w 131"/>
                <a:gd name="T15" fmla="*/ 55 h 55"/>
                <a:gd name="T16" fmla="*/ 122 w 131"/>
                <a:gd name="T17" fmla="*/ 55 h 55"/>
                <a:gd name="T18" fmla="*/ 131 w 131"/>
                <a:gd name="T19" fmla="*/ 29 h 55"/>
                <a:gd name="T20" fmla="*/ 128 w 131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55">
                  <a:moveTo>
                    <a:pt x="128" y="0"/>
                  </a:moveTo>
                  <a:cubicBezTo>
                    <a:pt x="109" y="12"/>
                    <a:pt x="87" y="19"/>
                    <a:pt x="63" y="19"/>
                  </a:cubicBezTo>
                  <a:cubicBezTo>
                    <a:pt x="40" y="19"/>
                    <a:pt x="19" y="13"/>
                    <a:pt x="1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51" y="55"/>
                    <a:pt x="110" y="55"/>
                  </a:cubicBezTo>
                  <a:cubicBezTo>
                    <a:pt x="113" y="55"/>
                    <a:pt x="116" y="55"/>
                    <a:pt x="119" y="55"/>
                  </a:cubicBezTo>
                  <a:cubicBezTo>
                    <a:pt x="120" y="55"/>
                    <a:pt x="121" y="55"/>
                    <a:pt x="122" y="55"/>
                  </a:cubicBezTo>
                  <a:cubicBezTo>
                    <a:pt x="129" y="43"/>
                    <a:pt x="131" y="35"/>
                    <a:pt x="131" y="29"/>
                  </a:cubicBez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solidFill>
              <a:srgbClr val="CC9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49">
              <a:extLst>
                <a:ext uri="{FF2B5EF4-FFF2-40B4-BE49-F238E27FC236}">
                  <a16:creationId xmlns:a16="http://schemas.microsoft.com/office/drawing/2014/main" id="{101C6208-41F3-4629-9DD9-73371F2D3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6788" y="6569076"/>
              <a:ext cx="23813" cy="11113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16 w 16"/>
                <a:gd name="T5" fmla="*/ 8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3"/>
                    <a:pt x="12" y="5"/>
                    <a:pt x="16" y="8"/>
                  </a:cubicBezTo>
                  <a:cubicBezTo>
                    <a:pt x="12" y="5"/>
                    <a:pt x="7" y="3"/>
                    <a:pt x="0" y="0"/>
                  </a:cubicBezTo>
                </a:path>
              </a:pathLst>
            </a:custGeom>
            <a:solidFill>
              <a:srgbClr val="CCC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50">
              <a:extLst>
                <a:ext uri="{FF2B5EF4-FFF2-40B4-BE49-F238E27FC236}">
                  <a16:creationId xmlns:a16="http://schemas.microsoft.com/office/drawing/2014/main" id="{A24F3941-26D4-48A0-B31C-43743B77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5676" y="6569076"/>
              <a:ext cx="50800" cy="47625"/>
            </a:xfrm>
            <a:custGeom>
              <a:avLst/>
              <a:gdLst>
                <a:gd name="T0" fmla="*/ 8 w 36"/>
                <a:gd name="T1" fmla="*/ 0 h 34"/>
                <a:gd name="T2" fmla="*/ 9 w 36"/>
                <a:gd name="T3" fmla="*/ 8 h 34"/>
                <a:gd name="T4" fmla="*/ 9 w 36"/>
                <a:gd name="T5" fmla="*/ 8 h 34"/>
                <a:gd name="T6" fmla="*/ 0 w 36"/>
                <a:gd name="T7" fmla="*/ 34 h 34"/>
                <a:gd name="T8" fmla="*/ 0 w 36"/>
                <a:gd name="T9" fmla="*/ 34 h 34"/>
                <a:gd name="T10" fmla="*/ 11 w 36"/>
                <a:gd name="T11" fmla="*/ 33 h 34"/>
                <a:gd name="T12" fmla="*/ 36 w 36"/>
                <a:gd name="T13" fmla="*/ 29 h 34"/>
                <a:gd name="T14" fmla="*/ 36 w 36"/>
                <a:gd name="T15" fmla="*/ 26 h 34"/>
                <a:gd name="T16" fmla="*/ 24 w 36"/>
                <a:gd name="T17" fmla="*/ 8 h 34"/>
                <a:gd name="T18" fmla="*/ 8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8" y="0"/>
                  </a:moveTo>
                  <a:cubicBezTo>
                    <a:pt x="8" y="1"/>
                    <a:pt x="9" y="3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4"/>
                    <a:pt x="7" y="2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" y="33"/>
                    <a:pt x="7" y="33"/>
                    <a:pt x="11" y="33"/>
                  </a:cubicBezTo>
                  <a:cubicBezTo>
                    <a:pt x="20" y="32"/>
                    <a:pt x="28" y="30"/>
                    <a:pt x="36" y="29"/>
                  </a:cubicBezTo>
                  <a:cubicBezTo>
                    <a:pt x="36" y="28"/>
                    <a:pt x="36" y="27"/>
                    <a:pt x="36" y="26"/>
                  </a:cubicBezTo>
                  <a:cubicBezTo>
                    <a:pt x="36" y="26"/>
                    <a:pt x="35" y="17"/>
                    <a:pt x="24" y="8"/>
                  </a:cubicBezTo>
                  <a:cubicBezTo>
                    <a:pt x="20" y="5"/>
                    <a:pt x="15" y="3"/>
                    <a:pt x="8" y="0"/>
                  </a:cubicBezTo>
                </a:path>
              </a:pathLst>
            </a:custGeom>
            <a:solidFill>
              <a:srgbClr val="CCC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51">
              <a:extLst>
                <a:ext uri="{FF2B5EF4-FFF2-40B4-BE49-F238E27FC236}">
                  <a16:creationId xmlns:a16="http://schemas.microsoft.com/office/drawing/2014/main" id="{B5CB179F-C23A-40FF-A2A2-AF3A2C30A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5813" y="6542088"/>
              <a:ext cx="1588" cy="19050"/>
            </a:xfrm>
            <a:custGeom>
              <a:avLst/>
              <a:gdLst>
                <a:gd name="T0" fmla="*/ 1 w 1"/>
                <a:gd name="T1" fmla="*/ 0 h 12"/>
                <a:gd name="T2" fmla="*/ 0 w 1"/>
                <a:gd name="T3" fmla="*/ 12 h 12"/>
                <a:gd name="T4" fmla="*/ 1 w 1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152">
              <a:extLst>
                <a:ext uri="{FF2B5EF4-FFF2-40B4-BE49-F238E27FC236}">
                  <a16:creationId xmlns:a16="http://schemas.microsoft.com/office/drawing/2014/main" id="{1D69F28D-7378-465F-B6A5-1CD4ACAEEF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15813" y="6542088"/>
              <a:ext cx="1588" cy="19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53">
              <a:extLst>
                <a:ext uri="{FF2B5EF4-FFF2-40B4-BE49-F238E27FC236}">
                  <a16:creationId xmlns:a16="http://schemas.microsoft.com/office/drawing/2014/main" id="{9B0DF97B-34C7-478A-99EE-20EF608AA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4851" y="6178551"/>
              <a:ext cx="338138" cy="387350"/>
            </a:xfrm>
            <a:custGeom>
              <a:avLst/>
              <a:gdLst>
                <a:gd name="T0" fmla="*/ 121 w 242"/>
                <a:gd name="T1" fmla="*/ 278 h 278"/>
                <a:gd name="T2" fmla="*/ 0 w 242"/>
                <a:gd name="T3" fmla="*/ 157 h 278"/>
                <a:gd name="T4" fmla="*/ 0 w 242"/>
                <a:gd name="T5" fmla="*/ 0 h 278"/>
                <a:gd name="T6" fmla="*/ 184 w 242"/>
                <a:gd name="T7" fmla="*/ 0 h 278"/>
                <a:gd name="T8" fmla="*/ 242 w 242"/>
                <a:gd name="T9" fmla="*/ 57 h 278"/>
                <a:gd name="T10" fmla="*/ 242 w 242"/>
                <a:gd name="T11" fmla="*/ 157 h 278"/>
                <a:gd name="T12" fmla="*/ 121 w 242"/>
                <a:gd name="T13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78">
                  <a:moveTo>
                    <a:pt x="121" y="278"/>
                  </a:moveTo>
                  <a:cubicBezTo>
                    <a:pt x="54" y="278"/>
                    <a:pt x="0" y="224"/>
                    <a:pt x="0" y="1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16" y="0"/>
                    <a:pt x="242" y="25"/>
                    <a:pt x="242" y="57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42" y="224"/>
                    <a:pt x="187" y="278"/>
                    <a:pt x="121" y="278"/>
                  </a:cubicBezTo>
                </a:path>
              </a:pathLst>
            </a:custGeom>
            <a:solidFill>
              <a:srgbClr val="FFB2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54">
              <a:extLst>
                <a:ext uri="{FF2B5EF4-FFF2-40B4-BE49-F238E27FC236}">
                  <a16:creationId xmlns:a16="http://schemas.microsoft.com/office/drawing/2014/main" id="{0299D72C-AB1F-4297-BCB1-7F5622E67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5651" y="6288088"/>
              <a:ext cx="69850" cy="20638"/>
            </a:xfrm>
            <a:custGeom>
              <a:avLst/>
              <a:gdLst>
                <a:gd name="T0" fmla="*/ 0 w 50"/>
                <a:gd name="T1" fmla="*/ 8 h 14"/>
                <a:gd name="T2" fmla="*/ 12 w 50"/>
                <a:gd name="T3" fmla="*/ 1 h 14"/>
                <a:gd name="T4" fmla="*/ 25 w 50"/>
                <a:gd name="T5" fmla="*/ 0 h 14"/>
                <a:gd name="T6" fmla="*/ 38 w 50"/>
                <a:gd name="T7" fmla="*/ 3 h 14"/>
                <a:gd name="T8" fmla="*/ 49 w 50"/>
                <a:gd name="T9" fmla="*/ 11 h 14"/>
                <a:gd name="T10" fmla="*/ 49 w 50"/>
                <a:gd name="T11" fmla="*/ 13 h 14"/>
                <a:gd name="T12" fmla="*/ 47 w 50"/>
                <a:gd name="T13" fmla="*/ 14 h 14"/>
                <a:gd name="T14" fmla="*/ 47 w 50"/>
                <a:gd name="T15" fmla="*/ 14 h 14"/>
                <a:gd name="T16" fmla="*/ 35 w 50"/>
                <a:gd name="T17" fmla="*/ 12 h 14"/>
                <a:gd name="T18" fmla="*/ 24 w 50"/>
                <a:gd name="T19" fmla="*/ 10 h 14"/>
                <a:gd name="T20" fmla="*/ 13 w 50"/>
                <a:gd name="T21" fmla="*/ 9 h 14"/>
                <a:gd name="T22" fmla="*/ 2 w 50"/>
                <a:gd name="T23" fmla="*/ 11 h 14"/>
                <a:gd name="T24" fmla="*/ 2 w 50"/>
                <a:gd name="T25" fmla="*/ 11 h 14"/>
                <a:gd name="T26" fmla="*/ 0 w 50"/>
                <a:gd name="T27" fmla="*/ 10 h 14"/>
                <a:gd name="T28" fmla="*/ 0 w 50"/>
                <a:gd name="T2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4">
                  <a:moveTo>
                    <a:pt x="0" y="8"/>
                  </a:moveTo>
                  <a:cubicBezTo>
                    <a:pt x="3" y="4"/>
                    <a:pt x="8" y="2"/>
                    <a:pt x="12" y="1"/>
                  </a:cubicBezTo>
                  <a:cubicBezTo>
                    <a:pt x="17" y="0"/>
                    <a:pt x="21" y="0"/>
                    <a:pt x="25" y="0"/>
                  </a:cubicBezTo>
                  <a:cubicBezTo>
                    <a:pt x="30" y="1"/>
                    <a:pt x="34" y="2"/>
                    <a:pt x="38" y="3"/>
                  </a:cubicBezTo>
                  <a:cubicBezTo>
                    <a:pt x="42" y="5"/>
                    <a:pt x="46" y="7"/>
                    <a:pt x="49" y="11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3" y="14"/>
                    <a:pt x="39" y="13"/>
                    <a:pt x="35" y="12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1" y="10"/>
                    <a:pt x="17" y="9"/>
                    <a:pt x="13" y="9"/>
                  </a:cubicBezTo>
                  <a:cubicBezTo>
                    <a:pt x="9" y="9"/>
                    <a:pt x="6" y="9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00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55">
              <a:extLst>
                <a:ext uri="{FF2B5EF4-FFF2-40B4-BE49-F238E27FC236}">
                  <a16:creationId xmlns:a16="http://schemas.microsoft.com/office/drawing/2014/main" id="{10869E11-6013-4FA1-B49C-282BF2F21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8351" y="6316663"/>
              <a:ext cx="34925" cy="46038"/>
            </a:xfrm>
            <a:custGeom>
              <a:avLst/>
              <a:gdLst>
                <a:gd name="T0" fmla="*/ 23 w 25"/>
                <a:gd name="T1" fmla="*/ 18 h 33"/>
                <a:gd name="T2" fmla="*/ 10 w 25"/>
                <a:gd name="T3" fmla="*/ 32 h 33"/>
                <a:gd name="T4" fmla="*/ 2 w 25"/>
                <a:gd name="T5" fmla="*/ 15 h 33"/>
                <a:gd name="T6" fmla="*/ 15 w 25"/>
                <a:gd name="T7" fmla="*/ 1 h 33"/>
                <a:gd name="T8" fmla="*/ 23 w 25"/>
                <a:gd name="T9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3">
                  <a:moveTo>
                    <a:pt x="23" y="18"/>
                  </a:moveTo>
                  <a:cubicBezTo>
                    <a:pt x="22" y="27"/>
                    <a:pt x="16" y="33"/>
                    <a:pt x="10" y="32"/>
                  </a:cubicBezTo>
                  <a:cubicBezTo>
                    <a:pt x="4" y="31"/>
                    <a:pt x="0" y="23"/>
                    <a:pt x="2" y="15"/>
                  </a:cubicBezTo>
                  <a:cubicBezTo>
                    <a:pt x="3" y="6"/>
                    <a:pt x="9" y="0"/>
                    <a:pt x="15" y="1"/>
                  </a:cubicBezTo>
                  <a:cubicBezTo>
                    <a:pt x="21" y="2"/>
                    <a:pt x="25" y="9"/>
                    <a:pt x="23" y="18"/>
                  </a:cubicBezTo>
                  <a:close/>
                </a:path>
              </a:pathLst>
            </a:custGeom>
            <a:solidFill>
              <a:srgbClr val="00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56">
              <a:extLst>
                <a:ext uri="{FF2B5EF4-FFF2-40B4-BE49-F238E27FC236}">
                  <a16:creationId xmlns:a16="http://schemas.microsoft.com/office/drawing/2014/main" id="{7C08916F-B990-45F3-BEE3-CCD85FE03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9163" y="6289676"/>
              <a:ext cx="68263" cy="20638"/>
            </a:xfrm>
            <a:custGeom>
              <a:avLst/>
              <a:gdLst>
                <a:gd name="T0" fmla="*/ 47 w 49"/>
                <a:gd name="T1" fmla="*/ 11 h 14"/>
                <a:gd name="T2" fmla="*/ 36 w 49"/>
                <a:gd name="T3" fmla="*/ 10 h 14"/>
                <a:gd name="T4" fmla="*/ 25 w 49"/>
                <a:gd name="T5" fmla="*/ 11 h 14"/>
                <a:gd name="T6" fmla="*/ 14 w 49"/>
                <a:gd name="T7" fmla="*/ 13 h 14"/>
                <a:gd name="T8" fmla="*/ 2 w 49"/>
                <a:gd name="T9" fmla="*/ 14 h 14"/>
                <a:gd name="T10" fmla="*/ 2 w 49"/>
                <a:gd name="T11" fmla="*/ 14 h 14"/>
                <a:gd name="T12" fmla="*/ 0 w 49"/>
                <a:gd name="T13" fmla="*/ 13 h 14"/>
                <a:gd name="T14" fmla="*/ 0 w 49"/>
                <a:gd name="T15" fmla="*/ 12 h 14"/>
                <a:gd name="T16" fmla="*/ 11 w 49"/>
                <a:gd name="T17" fmla="*/ 4 h 14"/>
                <a:gd name="T18" fmla="*/ 24 w 49"/>
                <a:gd name="T19" fmla="*/ 1 h 14"/>
                <a:gd name="T20" fmla="*/ 37 w 49"/>
                <a:gd name="T21" fmla="*/ 2 h 14"/>
                <a:gd name="T22" fmla="*/ 49 w 49"/>
                <a:gd name="T23" fmla="*/ 9 h 14"/>
                <a:gd name="T24" fmla="*/ 48 w 49"/>
                <a:gd name="T25" fmla="*/ 11 h 14"/>
                <a:gd name="T26" fmla="*/ 47 w 49"/>
                <a:gd name="T2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14">
                  <a:moveTo>
                    <a:pt x="47" y="11"/>
                  </a:moveTo>
                  <a:cubicBezTo>
                    <a:pt x="43" y="10"/>
                    <a:pt x="40" y="10"/>
                    <a:pt x="36" y="10"/>
                  </a:cubicBezTo>
                  <a:cubicBezTo>
                    <a:pt x="32" y="10"/>
                    <a:pt x="29" y="10"/>
                    <a:pt x="2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0" y="13"/>
                    <a:pt x="6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8"/>
                    <a:pt x="7" y="6"/>
                    <a:pt x="11" y="4"/>
                  </a:cubicBezTo>
                  <a:cubicBezTo>
                    <a:pt x="15" y="2"/>
                    <a:pt x="19" y="1"/>
                    <a:pt x="24" y="1"/>
                  </a:cubicBezTo>
                  <a:cubicBezTo>
                    <a:pt x="28" y="0"/>
                    <a:pt x="33" y="1"/>
                    <a:pt x="37" y="2"/>
                  </a:cubicBezTo>
                  <a:cubicBezTo>
                    <a:pt x="41" y="3"/>
                    <a:pt x="46" y="5"/>
                    <a:pt x="49" y="9"/>
                  </a:cubicBezTo>
                  <a:cubicBezTo>
                    <a:pt x="49" y="10"/>
                    <a:pt x="49" y="11"/>
                    <a:pt x="48" y="11"/>
                  </a:cubicBezTo>
                  <a:cubicBezTo>
                    <a:pt x="48" y="11"/>
                    <a:pt x="48" y="11"/>
                    <a:pt x="47" y="11"/>
                  </a:cubicBezTo>
                  <a:close/>
                </a:path>
              </a:pathLst>
            </a:custGeom>
            <a:solidFill>
              <a:srgbClr val="00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57">
              <a:extLst>
                <a:ext uri="{FF2B5EF4-FFF2-40B4-BE49-F238E27FC236}">
                  <a16:creationId xmlns:a16="http://schemas.microsoft.com/office/drawing/2014/main" id="{7A9E36D8-0194-4758-83E2-0EE9E62F0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1388" y="6318251"/>
              <a:ext cx="33338" cy="47625"/>
            </a:xfrm>
            <a:custGeom>
              <a:avLst/>
              <a:gdLst>
                <a:gd name="T0" fmla="*/ 1 w 24"/>
                <a:gd name="T1" fmla="*/ 19 h 34"/>
                <a:gd name="T2" fmla="*/ 14 w 24"/>
                <a:gd name="T3" fmla="*/ 33 h 34"/>
                <a:gd name="T4" fmla="*/ 23 w 24"/>
                <a:gd name="T5" fmla="*/ 15 h 34"/>
                <a:gd name="T6" fmla="*/ 9 w 24"/>
                <a:gd name="T7" fmla="*/ 1 h 34"/>
                <a:gd name="T8" fmla="*/ 1 w 24"/>
                <a:gd name="T9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1" y="19"/>
                  </a:moveTo>
                  <a:cubicBezTo>
                    <a:pt x="2" y="27"/>
                    <a:pt x="8" y="34"/>
                    <a:pt x="14" y="33"/>
                  </a:cubicBezTo>
                  <a:cubicBezTo>
                    <a:pt x="20" y="32"/>
                    <a:pt x="24" y="24"/>
                    <a:pt x="23" y="15"/>
                  </a:cubicBezTo>
                  <a:cubicBezTo>
                    <a:pt x="21" y="7"/>
                    <a:pt x="15" y="0"/>
                    <a:pt x="9" y="1"/>
                  </a:cubicBezTo>
                  <a:cubicBezTo>
                    <a:pt x="3" y="2"/>
                    <a:pt x="0" y="10"/>
                    <a:pt x="1" y="19"/>
                  </a:cubicBezTo>
                  <a:close/>
                </a:path>
              </a:pathLst>
            </a:custGeom>
            <a:solidFill>
              <a:srgbClr val="00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58">
              <a:extLst>
                <a:ext uri="{FF2B5EF4-FFF2-40B4-BE49-F238E27FC236}">
                  <a16:creationId xmlns:a16="http://schemas.microsoft.com/office/drawing/2014/main" id="{C6B51691-0080-47C6-BD9E-DD33A82A3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2963" y="6376988"/>
              <a:ext cx="71438" cy="46038"/>
            </a:xfrm>
            <a:custGeom>
              <a:avLst/>
              <a:gdLst>
                <a:gd name="T0" fmla="*/ 4 w 51"/>
                <a:gd name="T1" fmla="*/ 12 h 33"/>
                <a:gd name="T2" fmla="*/ 3 w 51"/>
                <a:gd name="T3" fmla="*/ 24 h 33"/>
                <a:gd name="T4" fmla="*/ 2 w 51"/>
                <a:gd name="T5" fmla="*/ 22 h 33"/>
                <a:gd name="T6" fmla="*/ 13 w 51"/>
                <a:gd name="T7" fmla="*/ 26 h 33"/>
                <a:gd name="T8" fmla="*/ 24 w 51"/>
                <a:gd name="T9" fmla="*/ 27 h 33"/>
                <a:gd name="T10" fmla="*/ 35 w 51"/>
                <a:gd name="T11" fmla="*/ 25 h 33"/>
                <a:gd name="T12" fmla="*/ 46 w 51"/>
                <a:gd name="T13" fmla="*/ 21 h 33"/>
                <a:gd name="T14" fmla="*/ 45 w 51"/>
                <a:gd name="T15" fmla="*/ 25 h 33"/>
                <a:gd name="T16" fmla="*/ 35 w 51"/>
                <a:gd name="T17" fmla="*/ 0 h 33"/>
                <a:gd name="T18" fmla="*/ 50 w 51"/>
                <a:gd name="T19" fmla="*/ 23 h 33"/>
                <a:gd name="T20" fmla="*/ 51 w 51"/>
                <a:gd name="T21" fmla="*/ 25 h 33"/>
                <a:gd name="T22" fmla="*/ 48 w 51"/>
                <a:gd name="T23" fmla="*/ 26 h 33"/>
                <a:gd name="T24" fmla="*/ 37 w 51"/>
                <a:gd name="T25" fmla="*/ 30 h 33"/>
                <a:gd name="T26" fmla="*/ 25 w 51"/>
                <a:gd name="T27" fmla="*/ 33 h 33"/>
                <a:gd name="T28" fmla="*/ 12 w 51"/>
                <a:gd name="T29" fmla="*/ 30 h 33"/>
                <a:gd name="T30" fmla="*/ 1 w 51"/>
                <a:gd name="T31" fmla="*/ 25 h 33"/>
                <a:gd name="T32" fmla="*/ 0 w 51"/>
                <a:gd name="T33" fmla="*/ 24 h 33"/>
                <a:gd name="T34" fmla="*/ 0 w 51"/>
                <a:gd name="T35" fmla="*/ 23 h 33"/>
                <a:gd name="T36" fmla="*/ 4 w 51"/>
                <a:gd name="T37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33">
                  <a:moveTo>
                    <a:pt x="4" y="12"/>
                  </a:moveTo>
                  <a:cubicBezTo>
                    <a:pt x="4" y="16"/>
                    <a:pt x="4" y="20"/>
                    <a:pt x="3" y="2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6" y="23"/>
                    <a:pt x="10" y="25"/>
                    <a:pt x="13" y="26"/>
                  </a:cubicBezTo>
                  <a:cubicBezTo>
                    <a:pt x="17" y="27"/>
                    <a:pt x="21" y="27"/>
                    <a:pt x="24" y="27"/>
                  </a:cubicBezTo>
                  <a:cubicBezTo>
                    <a:pt x="28" y="27"/>
                    <a:pt x="32" y="26"/>
                    <a:pt x="35" y="25"/>
                  </a:cubicBezTo>
                  <a:cubicBezTo>
                    <a:pt x="39" y="24"/>
                    <a:pt x="43" y="23"/>
                    <a:pt x="46" y="21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1" y="17"/>
                    <a:pt x="38" y="9"/>
                    <a:pt x="35" y="0"/>
                  </a:cubicBezTo>
                  <a:cubicBezTo>
                    <a:pt x="40" y="7"/>
                    <a:pt x="45" y="15"/>
                    <a:pt x="50" y="23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5" y="28"/>
                    <a:pt x="41" y="29"/>
                    <a:pt x="37" y="30"/>
                  </a:cubicBezTo>
                  <a:cubicBezTo>
                    <a:pt x="33" y="32"/>
                    <a:pt x="29" y="33"/>
                    <a:pt x="25" y="33"/>
                  </a:cubicBezTo>
                  <a:cubicBezTo>
                    <a:pt x="20" y="33"/>
                    <a:pt x="16" y="32"/>
                    <a:pt x="12" y="30"/>
                  </a:cubicBezTo>
                  <a:cubicBezTo>
                    <a:pt x="8" y="29"/>
                    <a:pt x="4" y="27"/>
                    <a:pt x="1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0"/>
                    <a:pt x="3" y="16"/>
                    <a:pt x="4" y="12"/>
                  </a:cubicBezTo>
                  <a:close/>
                </a:path>
              </a:pathLst>
            </a:custGeom>
            <a:solidFill>
              <a:srgbClr val="F29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59">
              <a:extLst>
                <a:ext uri="{FF2B5EF4-FFF2-40B4-BE49-F238E27FC236}">
                  <a16:creationId xmlns:a16="http://schemas.microsoft.com/office/drawing/2014/main" id="{A1ED8617-33DF-4315-B768-7A114E474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3913" y="6457951"/>
              <a:ext cx="92075" cy="46038"/>
            </a:xfrm>
            <a:custGeom>
              <a:avLst/>
              <a:gdLst>
                <a:gd name="T0" fmla="*/ 64 w 66"/>
                <a:gd name="T1" fmla="*/ 23 h 34"/>
                <a:gd name="T2" fmla="*/ 3 w 66"/>
                <a:gd name="T3" fmla="*/ 20 h 34"/>
                <a:gd name="T4" fmla="*/ 3 w 66"/>
                <a:gd name="T5" fmla="*/ 20 h 34"/>
                <a:gd name="T6" fmla="*/ 0 w 66"/>
                <a:gd name="T7" fmla="*/ 18 h 34"/>
                <a:gd name="T8" fmla="*/ 39 w 66"/>
                <a:gd name="T9" fmla="*/ 0 h 34"/>
                <a:gd name="T10" fmla="*/ 66 w 66"/>
                <a:gd name="T11" fmla="*/ 20 h 34"/>
                <a:gd name="T12" fmla="*/ 64 w 66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4">
                  <a:moveTo>
                    <a:pt x="64" y="23"/>
                  </a:moveTo>
                  <a:cubicBezTo>
                    <a:pt x="56" y="27"/>
                    <a:pt x="27" y="34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1" y="19"/>
                    <a:pt x="0" y="18"/>
                  </a:cubicBezTo>
                  <a:cubicBezTo>
                    <a:pt x="0" y="18"/>
                    <a:pt x="28" y="1"/>
                    <a:pt x="39" y="0"/>
                  </a:cubicBezTo>
                  <a:cubicBezTo>
                    <a:pt x="50" y="0"/>
                    <a:pt x="62" y="17"/>
                    <a:pt x="66" y="20"/>
                  </a:cubicBezTo>
                  <a:cubicBezTo>
                    <a:pt x="66" y="21"/>
                    <a:pt x="66" y="22"/>
                    <a:pt x="64" y="23"/>
                  </a:cubicBezTo>
                  <a:close/>
                </a:path>
              </a:pathLst>
            </a:custGeom>
            <a:solidFill>
              <a:srgbClr val="00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60">
              <a:extLst>
                <a:ext uri="{FF2B5EF4-FFF2-40B4-BE49-F238E27FC236}">
                  <a16:creationId xmlns:a16="http://schemas.microsoft.com/office/drawing/2014/main" id="{6775E7B2-BCDF-4FAC-8BEB-56F40B7C1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7088" y="6467476"/>
              <a:ext cx="85725" cy="36513"/>
            </a:xfrm>
            <a:custGeom>
              <a:avLst/>
              <a:gdLst>
                <a:gd name="T0" fmla="*/ 61 w 61"/>
                <a:gd name="T1" fmla="*/ 16 h 27"/>
                <a:gd name="T2" fmla="*/ 0 w 61"/>
                <a:gd name="T3" fmla="*/ 13 h 27"/>
                <a:gd name="T4" fmla="*/ 61 w 61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27">
                  <a:moveTo>
                    <a:pt x="61" y="16"/>
                  </a:moveTo>
                  <a:cubicBezTo>
                    <a:pt x="53" y="20"/>
                    <a:pt x="24" y="27"/>
                    <a:pt x="0" y="13"/>
                  </a:cubicBezTo>
                  <a:cubicBezTo>
                    <a:pt x="1" y="12"/>
                    <a:pt x="27" y="0"/>
                    <a:pt x="61" y="16"/>
                  </a:cubicBezTo>
                  <a:close/>
                </a:path>
              </a:pathLst>
            </a:custGeom>
            <a:solidFill>
              <a:srgbClr val="EA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61">
              <a:extLst>
                <a:ext uri="{FF2B5EF4-FFF2-40B4-BE49-F238E27FC236}">
                  <a16:creationId xmlns:a16="http://schemas.microsoft.com/office/drawing/2014/main" id="{20333F4D-3EB6-461C-9D71-713F9627F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051" y="5992813"/>
              <a:ext cx="433388" cy="331788"/>
            </a:xfrm>
            <a:custGeom>
              <a:avLst/>
              <a:gdLst>
                <a:gd name="T0" fmla="*/ 311 w 311"/>
                <a:gd name="T1" fmla="*/ 145 h 238"/>
                <a:gd name="T2" fmla="*/ 294 w 311"/>
                <a:gd name="T3" fmla="*/ 214 h 238"/>
                <a:gd name="T4" fmla="*/ 279 w 311"/>
                <a:gd name="T5" fmla="*/ 238 h 238"/>
                <a:gd name="T6" fmla="*/ 279 w 311"/>
                <a:gd name="T7" fmla="*/ 190 h 238"/>
                <a:gd name="T8" fmla="*/ 273 w 311"/>
                <a:gd name="T9" fmla="*/ 166 h 238"/>
                <a:gd name="T10" fmla="*/ 265 w 311"/>
                <a:gd name="T11" fmla="*/ 153 h 238"/>
                <a:gd name="T12" fmla="*/ 170 w 311"/>
                <a:gd name="T13" fmla="*/ 189 h 238"/>
                <a:gd name="T14" fmla="*/ 149 w 311"/>
                <a:gd name="T15" fmla="*/ 182 h 238"/>
                <a:gd name="T16" fmla="*/ 136 w 311"/>
                <a:gd name="T17" fmla="*/ 176 h 238"/>
                <a:gd name="T18" fmla="*/ 133 w 311"/>
                <a:gd name="T19" fmla="*/ 175 h 238"/>
                <a:gd name="T20" fmla="*/ 103 w 311"/>
                <a:gd name="T21" fmla="*/ 169 h 238"/>
                <a:gd name="T22" fmla="*/ 87 w 311"/>
                <a:gd name="T23" fmla="*/ 169 h 238"/>
                <a:gd name="T24" fmla="*/ 37 w 311"/>
                <a:gd name="T25" fmla="*/ 215 h 238"/>
                <a:gd name="T26" fmla="*/ 37 w 311"/>
                <a:gd name="T27" fmla="*/ 219 h 238"/>
                <a:gd name="T28" fmla="*/ 37 w 311"/>
                <a:gd name="T29" fmla="*/ 236 h 238"/>
                <a:gd name="T30" fmla="*/ 7 w 311"/>
                <a:gd name="T31" fmla="*/ 145 h 238"/>
                <a:gd name="T32" fmla="*/ 10 w 311"/>
                <a:gd name="T33" fmla="*/ 117 h 238"/>
                <a:gd name="T34" fmla="*/ 0 w 311"/>
                <a:gd name="T35" fmla="*/ 113 h 238"/>
                <a:gd name="T36" fmla="*/ 177 w 311"/>
                <a:gd name="T37" fmla="*/ 0 h 238"/>
                <a:gd name="T38" fmla="*/ 242 w 311"/>
                <a:gd name="T39" fmla="*/ 11 h 238"/>
                <a:gd name="T40" fmla="*/ 260 w 311"/>
                <a:gd name="T41" fmla="*/ 19 h 238"/>
                <a:gd name="T42" fmla="*/ 296 w 311"/>
                <a:gd name="T43" fmla="*/ 75 h 238"/>
                <a:gd name="T44" fmla="*/ 290 w 311"/>
                <a:gd name="T45" fmla="*/ 102 h 238"/>
                <a:gd name="T46" fmla="*/ 289 w 311"/>
                <a:gd name="T47" fmla="*/ 106 h 238"/>
                <a:gd name="T48" fmla="*/ 311 w 311"/>
                <a:gd name="T49" fmla="*/ 14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1" h="238">
                  <a:moveTo>
                    <a:pt x="311" y="145"/>
                  </a:moveTo>
                  <a:cubicBezTo>
                    <a:pt x="311" y="170"/>
                    <a:pt x="305" y="193"/>
                    <a:pt x="294" y="214"/>
                  </a:cubicBezTo>
                  <a:cubicBezTo>
                    <a:pt x="290" y="223"/>
                    <a:pt x="285" y="231"/>
                    <a:pt x="279" y="238"/>
                  </a:cubicBezTo>
                  <a:cubicBezTo>
                    <a:pt x="279" y="190"/>
                    <a:pt x="279" y="190"/>
                    <a:pt x="279" y="190"/>
                  </a:cubicBezTo>
                  <a:cubicBezTo>
                    <a:pt x="279" y="182"/>
                    <a:pt x="277" y="173"/>
                    <a:pt x="273" y="166"/>
                  </a:cubicBezTo>
                  <a:cubicBezTo>
                    <a:pt x="271" y="161"/>
                    <a:pt x="268" y="157"/>
                    <a:pt x="265" y="153"/>
                  </a:cubicBezTo>
                  <a:cubicBezTo>
                    <a:pt x="243" y="183"/>
                    <a:pt x="206" y="197"/>
                    <a:pt x="170" y="189"/>
                  </a:cubicBezTo>
                  <a:cubicBezTo>
                    <a:pt x="163" y="188"/>
                    <a:pt x="156" y="186"/>
                    <a:pt x="149" y="182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35" y="176"/>
                    <a:pt x="134" y="175"/>
                    <a:pt x="133" y="175"/>
                  </a:cubicBezTo>
                  <a:cubicBezTo>
                    <a:pt x="124" y="171"/>
                    <a:pt x="114" y="169"/>
                    <a:pt x="103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60" y="169"/>
                    <a:pt x="39" y="189"/>
                    <a:pt x="37" y="215"/>
                  </a:cubicBezTo>
                  <a:cubicBezTo>
                    <a:pt x="37" y="217"/>
                    <a:pt x="37" y="218"/>
                    <a:pt x="37" y="219"/>
                  </a:cubicBezTo>
                  <a:cubicBezTo>
                    <a:pt x="37" y="236"/>
                    <a:pt x="37" y="236"/>
                    <a:pt x="37" y="236"/>
                  </a:cubicBezTo>
                  <a:cubicBezTo>
                    <a:pt x="18" y="211"/>
                    <a:pt x="7" y="179"/>
                    <a:pt x="7" y="145"/>
                  </a:cubicBezTo>
                  <a:cubicBezTo>
                    <a:pt x="7" y="135"/>
                    <a:pt x="8" y="125"/>
                    <a:pt x="10" y="117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4" y="42"/>
                    <a:pt x="104" y="0"/>
                    <a:pt x="177" y="0"/>
                  </a:cubicBezTo>
                  <a:cubicBezTo>
                    <a:pt x="199" y="0"/>
                    <a:pt x="221" y="4"/>
                    <a:pt x="242" y="11"/>
                  </a:cubicBezTo>
                  <a:cubicBezTo>
                    <a:pt x="248" y="13"/>
                    <a:pt x="254" y="16"/>
                    <a:pt x="260" y="19"/>
                  </a:cubicBezTo>
                  <a:cubicBezTo>
                    <a:pt x="283" y="29"/>
                    <a:pt x="296" y="52"/>
                    <a:pt x="296" y="75"/>
                  </a:cubicBezTo>
                  <a:cubicBezTo>
                    <a:pt x="296" y="84"/>
                    <a:pt x="294" y="93"/>
                    <a:pt x="290" y="102"/>
                  </a:cubicBezTo>
                  <a:cubicBezTo>
                    <a:pt x="289" y="106"/>
                    <a:pt x="289" y="106"/>
                    <a:pt x="289" y="106"/>
                  </a:cubicBezTo>
                  <a:cubicBezTo>
                    <a:pt x="303" y="124"/>
                    <a:pt x="311" y="116"/>
                    <a:pt x="311" y="145"/>
                  </a:cubicBezTo>
                </a:path>
              </a:pathLst>
            </a:custGeom>
            <a:solidFill>
              <a:srgbClr val="00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62">
              <a:extLst>
                <a:ext uri="{FF2B5EF4-FFF2-40B4-BE49-F238E27FC236}">
                  <a16:creationId xmlns:a16="http://schemas.microsoft.com/office/drawing/2014/main" id="{DD978DA0-5D64-4641-B62A-636B030C1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0588" y="6207126"/>
              <a:ext cx="144463" cy="58738"/>
            </a:xfrm>
            <a:custGeom>
              <a:avLst/>
              <a:gdLst>
                <a:gd name="T0" fmla="*/ 95 w 103"/>
                <a:gd name="T1" fmla="*/ 0 h 43"/>
                <a:gd name="T2" fmla="*/ 95 w 103"/>
                <a:gd name="T3" fmla="*/ 0 h 43"/>
                <a:gd name="T4" fmla="*/ 19 w 103"/>
                <a:gd name="T5" fmla="*/ 38 h 43"/>
                <a:gd name="T6" fmla="*/ 19 w 103"/>
                <a:gd name="T7" fmla="*/ 38 h 43"/>
                <a:gd name="T8" fmla="*/ 19 w 103"/>
                <a:gd name="T9" fmla="*/ 38 h 43"/>
                <a:gd name="T10" fmla="*/ 19 w 103"/>
                <a:gd name="T11" fmla="*/ 38 h 43"/>
                <a:gd name="T12" fmla="*/ 19 w 103"/>
                <a:gd name="T13" fmla="*/ 38 h 43"/>
                <a:gd name="T14" fmla="*/ 2 w 103"/>
                <a:gd name="T15" fmla="*/ 37 h 43"/>
                <a:gd name="T16" fmla="*/ 1 w 103"/>
                <a:gd name="T17" fmla="*/ 37 h 43"/>
                <a:gd name="T18" fmla="*/ 1 w 103"/>
                <a:gd name="T19" fmla="*/ 37 h 43"/>
                <a:gd name="T20" fmla="*/ 0 w 103"/>
                <a:gd name="T21" fmla="*/ 36 h 43"/>
                <a:gd name="T22" fmla="*/ 0 w 103"/>
                <a:gd name="T23" fmla="*/ 36 h 43"/>
                <a:gd name="T24" fmla="*/ 35 w 103"/>
                <a:gd name="T25" fmla="*/ 43 h 43"/>
                <a:gd name="T26" fmla="*/ 103 w 103"/>
                <a:gd name="T27" fmla="*/ 13 h 43"/>
                <a:gd name="T28" fmla="*/ 95 w 103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43"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77" y="24"/>
                    <a:pt x="4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3" y="38"/>
                    <a:pt x="7" y="38"/>
                    <a:pt x="2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41"/>
                    <a:pt x="23" y="43"/>
                    <a:pt x="35" y="43"/>
                  </a:cubicBezTo>
                  <a:cubicBezTo>
                    <a:pt x="60" y="43"/>
                    <a:pt x="86" y="32"/>
                    <a:pt x="103" y="13"/>
                  </a:cubicBezTo>
                  <a:cubicBezTo>
                    <a:pt x="101" y="8"/>
                    <a:pt x="98" y="4"/>
                    <a:pt x="95" y="0"/>
                  </a:cubicBezTo>
                </a:path>
              </a:pathLst>
            </a:custGeom>
            <a:solidFill>
              <a:srgbClr val="CC9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63">
              <a:extLst>
                <a:ext uri="{FF2B5EF4-FFF2-40B4-BE49-F238E27FC236}">
                  <a16:creationId xmlns:a16="http://schemas.microsoft.com/office/drawing/2014/main" id="{3FE409C3-58A1-430A-A0B9-D806AF17BE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20588" y="6207126"/>
              <a:ext cx="144463" cy="52388"/>
            </a:xfrm>
            <a:custGeom>
              <a:avLst/>
              <a:gdLst>
                <a:gd name="T0" fmla="*/ 19 w 103"/>
                <a:gd name="T1" fmla="*/ 38 h 38"/>
                <a:gd name="T2" fmla="*/ 19 w 103"/>
                <a:gd name="T3" fmla="*/ 38 h 38"/>
                <a:gd name="T4" fmla="*/ 19 w 103"/>
                <a:gd name="T5" fmla="*/ 38 h 38"/>
                <a:gd name="T6" fmla="*/ 19 w 103"/>
                <a:gd name="T7" fmla="*/ 38 h 38"/>
                <a:gd name="T8" fmla="*/ 2 w 103"/>
                <a:gd name="T9" fmla="*/ 37 h 38"/>
                <a:gd name="T10" fmla="*/ 19 w 103"/>
                <a:gd name="T11" fmla="*/ 38 h 38"/>
                <a:gd name="T12" fmla="*/ 2 w 103"/>
                <a:gd name="T13" fmla="*/ 37 h 38"/>
                <a:gd name="T14" fmla="*/ 1 w 103"/>
                <a:gd name="T15" fmla="*/ 37 h 38"/>
                <a:gd name="T16" fmla="*/ 1 w 103"/>
                <a:gd name="T17" fmla="*/ 37 h 38"/>
                <a:gd name="T18" fmla="*/ 1 w 103"/>
                <a:gd name="T19" fmla="*/ 37 h 38"/>
                <a:gd name="T20" fmla="*/ 0 w 103"/>
                <a:gd name="T21" fmla="*/ 36 h 38"/>
                <a:gd name="T22" fmla="*/ 0 w 103"/>
                <a:gd name="T23" fmla="*/ 36 h 38"/>
                <a:gd name="T24" fmla="*/ 0 w 103"/>
                <a:gd name="T25" fmla="*/ 36 h 38"/>
                <a:gd name="T26" fmla="*/ 0 w 103"/>
                <a:gd name="T27" fmla="*/ 36 h 38"/>
                <a:gd name="T28" fmla="*/ 95 w 103"/>
                <a:gd name="T29" fmla="*/ 0 h 38"/>
                <a:gd name="T30" fmla="*/ 95 w 103"/>
                <a:gd name="T31" fmla="*/ 0 h 38"/>
                <a:gd name="T32" fmla="*/ 95 w 103"/>
                <a:gd name="T33" fmla="*/ 0 h 38"/>
                <a:gd name="T34" fmla="*/ 103 w 103"/>
                <a:gd name="T35" fmla="*/ 13 h 38"/>
                <a:gd name="T36" fmla="*/ 103 w 103"/>
                <a:gd name="T37" fmla="*/ 13 h 38"/>
                <a:gd name="T38" fmla="*/ 95 w 103"/>
                <a:gd name="T3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" h="38"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2" y="37"/>
                  </a:moveTo>
                  <a:cubicBezTo>
                    <a:pt x="7" y="38"/>
                    <a:pt x="13" y="38"/>
                    <a:pt x="19" y="38"/>
                  </a:cubicBezTo>
                  <a:cubicBezTo>
                    <a:pt x="13" y="38"/>
                    <a:pt x="7" y="38"/>
                    <a:pt x="2" y="37"/>
                  </a:cubicBezTo>
                  <a:moveTo>
                    <a:pt x="1" y="37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8" y="4"/>
                    <a:pt x="101" y="8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1" y="8"/>
                    <a:pt x="98" y="4"/>
                    <a:pt x="95" y="0"/>
                  </a:cubicBezTo>
                </a:path>
              </a:pathLst>
            </a:custGeom>
            <a:solidFill>
              <a:srgbClr val="001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64">
              <a:extLst>
                <a:ext uri="{FF2B5EF4-FFF2-40B4-BE49-F238E27FC236}">
                  <a16:creationId xmlns:a16="http://schemas.microsoft.com/office/drawing/2014/main" id="{99CB4030-D844-4AF4-ADE8-640896466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5676" y="5959476"/>
              <a:ext cx="80963" cy="69850"/>
            </a:xfrm>
            <a:custGeom>
              <a:avLst/>
              <a:gdLst>
                <a:gd name="T0" fmla="*/ 57 w 58"/>
                <a:gd name="T1" fmla="*/ 25 h 50"/>
                <a:gd name="T2" fmla="*/ 41 w 58"/>
                <a:gd name="T3" fmla="*/ 34 h 50"/>
                <a:gd name="T4" fmla="*/ 35 w 58"/>
                <a:gd name="T5" fmla="*/ 40 h 50"/>
                <a:gd name="T6" fmla="*/ 32 w 58"/>
                <a:gd name="T7" fmla="*/ 45 h 50"/>
                <a:gd name="T8" fmla="*/ 23 w 58"/>
                <a:gd name="T9" fmla="*/ 44 h 50"/>
                <a:gd name="T10" fmla="*/ 23 w 58"/>
                <a:gd name="T11" fmla="*/ 32 h 50"/>
                <a:gd name="T12" fmla="*/ 20 w 58"/>
                <a:gd name="T13" fmla="*/ 20 h 50"/>
                <a:gd name="T14" fmla="*/ 13 w 58"/>
                <a:gd name="T15" fmla="*/ 10 h 50"/>
                <a:gd name="T16" fmla="*/ 2 w 58"/>
                <a:gd name="T17" fmla="*/ 4 h 50"/>
                <a:gd name="T18" fmla="*/ 2 w 58"/>
                <a:gd name="T19" fmla="*/ 4 h 50"/>
                <a:gd name="T20" fmla="*/ 1 w 58"/>
                <a:gd name="T21" fmla="*/ 2 h 50"/>
                <a:gd name="T22" fmla="*/ 3 w 58"/>
                <a:gd name="T23" fmla="*/ 1 h 50"/>
                <a:gd name="T24" fmla="*/ 16 w 58"/>
                <a:gd name="T25" fmla="*/ 6 h 50"/>
                <a:gd name="T26" fmla="*/ 25 w 58"/>
                <a:gd name="T27" fmla="*/ 17 h 50"/>
                <a:gd name="T28" fmla="*/ 30 w 58"/>
                <a:gd name="T29" fmla="*/ 31 h 50"/>
                <a:gd name="T30" fmla="*/ 32 w 58"/>
                <a:gd name="T31" fmla="*/ 45 h 50"/>
                <a:gd name="T32" fmla="*/ 27 w 58"/>
                <a:gd name="T33" fmla="*/ 50 h 50"/>
                <a:gd name="T34" fmla="*/ 23 w 58"/>
                <a:gd name="T35" fmla="*/ 45 h 50"/>
                <a:gd name="T36" fmla="*/ 23 w 58"/>
                <a:gd name="T37" fmla="*/ 45 h 50"/>
                <a:gd name="T38" fmla="*/ 23 w 58"/>
                <a:gd name="T39" fmla="*/ 45 h 50"/>
                <a:gd name="T40" fmla="*/ 25 w 58"/>
                <a:gd name="T41" fmla="*/ 38 h 50"/>
                <a:gd name="T42" fmla="*/ 29 w 58"/>
                <a:gd name="T43" fmla="*/ 34 h 50"/>
                <a:gd name="T44" fmla="*/ 38 w 58"/>
                <a:gd name="T45" fmla="*/ 29 h 50"/>
                <a:gd name="T46" fmla="*/ 56 w 58"/>
                <a:gd name="T47" fmla="*/ 22 h 50"/>
                <a:gd name="T48" fmla="*/ 58 w 58"/>
                <a:gd name="T49" fmla="*/ 23 h 50"/>
                <a:gd name="T50" fmla="*/ 57 w 58"/>
                <a:gd name="T5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50">
                  <a:moveTo>
                    <a:pt x="57" y="25"/>
                  </a:moveTo>
                  <a:cubicBezTo>
                    <a:pt x="51" y="27"/>
                    <a:pt x="46" y="30"/>
                    <a:pt x="41" y="34"/>
                  </a:cubicBezTo>
                  <a:cubicBezTo>
                    <a:pt x="39" y="36"/>
                    <a:pt x="36" y="38"/>
                    <a:pt x="35" y="40"/>
                  </a:cubicBezTo>
                  <a:cubicBezTo>
                    <a:pt x="33" y="42"/>
                    <a:pt x="32" y="44"/>
                    <a:pt x="32" y="45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1"/>
                    <a:pt x="23" y="36"/>
                    <a:pt x="23" y="32"/>
                  </a:cubicBezTo>
                  <a:cubicBezTo>
                    <a:pt x="22" y="28"/>
                    <a:pt x="21" y="24"/>
                    <a:pt x="20" y="20"/>
                  </a:cubicBezTo>
                  <a:cubicBezTo>
                    <a:pt x="18" y="16"/>
                    <a:pt x="16" y="13"/>
                    <a:pt x="13" y="10"/>
                  </a:cubicBezTo>
                  <a:cubicBezTo>
                    <a:pt x="10" y="7"/>
                    <a:pt x="6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7" y="2"/>
                    <a:pt x="12" y="3"/>
                    <a:pt x="16" y="6"/>
                  </a:cubicBezTo>
                  <a:cubicBezTo>
                    <a:pt x="20" y="9"/>
                    <a:pt x="23" y="13"/>
                    <a:pt x="25" y="17"/>
                  </a:cubicBezTo>
                  <a:cubicBezTo>
                    <a:pt x="28" y="21"/>
                    <a:pt x="29" y="26"/>
                    <a:pt x="30" y="31"/>
                  </a:cubicBezTo>
                  <a:cubicBezTo>
                    <a:pt x="31" y="35"/>
                    <a:pt x="32" y="40"/>
                    <a:pt x="32" y="45"/>
                  </a:cubicBezTo>
                  <a:cubicBezTo>
                    <a:pt x="32" y="48"/>
                    <a:pt x="30" y="50"/>
                    <a:pt x="27" y="50"/>
                  </a:cubicBezTo>
                  <a:cubicBezTo>
                    <a:pt x="25" y="50"/>
                    <a:pt x="23" y="48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4" y="40"/>
                    <a:pt x="25" y="38"/>
                  </a:cubicBezTo>
                  <a:cubicBezTo>
                    <a:pt x="27" y="36"/>
                    <a:pt x="28" y="35"/>
                    <a:pt x="29" y="34"/>
                  </a:cubicBezTo>
                  <a:cubicBezTo>
                    <a:pt x="32" y="32"/>
                    <a:pt x="35" y="30"/>
                    <a:pt x="38" y="29"/>
                  </a:cubicBezTo>
                  <a:cubicBezTo>
                    <a:pt x="44" y="26"/>
                    <a:pt x="50" y="23"/>
                    <a:pt x="56" y="22"/>
                  </a:cubicBezTo>
                  <a:cubicBezTo>
                    <a:pt x="57" y="21"/>
                    <a:pt x="58" y="22"/>
                    <a:pt x="58" y="23"/>
                  </a:cubicBezTo>
                  <a:cubicBezTo>
                    <a:pt x="58" y="23"/>
                    <a:pt x="58" y="24"/>
                    <a:pt x="57" y="25"/>
                  </a:cubicBezTo>
                  <a:close/>
                </a:path>
              </a:pathLst>
            </a:custGeom>
            <a:solidFill>
              <a:srgbClr val="00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65">
              <a:extLst>
                <a:ext uri="{FF2B5EF4-FFF2-40B4-BE49-F238E27FC236}">
                  <a16:creationId xmlns:a16="http://schemas.microsoft.com/office/drawing/2014/main" id="{01DC5D5E-AC64-4710-A2DA-577E8F00D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1376" y="6507163"/>
              <a:ext cx="53975" cy="12700"/>
            </a:xfrm>
            <a:custGeom>
              <a:avLst/>
              <a:gdLst>
                <a:gd name="T0" fmla="*/ 0 w 38"/>
                <a:gd name="T1" fmla="*/ 8 h 9"/>
                <a:gd name="T2" fmla="*/ 9 w 38"/>
                <a:gd name="T3" fmla="*/ 2 h 9"/>
                <a:gd name="T4" fmla="*/ 20 w 38"/>
                <a:gd name="T5" fmla="*/ 0 h 9"/>
                <a:gd name="T6" fmla="*/ 30 w 38"/>
                <a:gd name="T7" fmla="*/ 2 h 9"/>
                <a:gd name="T8" fmla="*/ 38 w 38"/>
                <a:gd name="T9" fmla="*/ 9 h 9"/>
                <a:gd name="T10" fmla="*/ 28 w 38"/>
                <a:gd name="T11" fmla="*/ 9 h 9"/>
                <a:gd name="T12" fmla="*/ 20 w 38"/>
                <a:gd name="T13" fmla="*/ 8 h 9"/>
                <a:gd name="T14" fmla="*/ 0 w 38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">
                  <a:moveTo>
                    <a:pt x="0" y="8"/>
                  </a:moveTo>
                  <a:cubicBezTo>
                    <a:pt x="3" y="5"/>
                    <a:pt x="6" y="3"/>
                    <a:pt x="9" y="2"/>
                  </a:cubicBezTo>
                  <a:cubicBezTo>
                    <a:pt x="13" y="1"/>
                    <a:pt x="16" y="0"/>
                    <a:pt x="20" y="0"/>
                  </a:cubicBezTo>
                  <a:cubicBezTo>
                    <a:pt x="23" y="0"/>
                    <a:pt x="27" y="0"/>
                    <a:pt x="30" y="2"/>
                  </a:cubicBezTo>
                  <a:cubicBezTo>
                    <a:pt x="34" y="3"/>
                    <a:pt x="37" y="6"/>
                    <a:pt x="38" y="9"/>
                  </a:cubicBezTo>
                  <a:cubicBezTo>
                    <a:pt x="35" y="9"/>
                    <a:pt x="32" y="9"/>
                    <a:pt x="28" y="9"/>
                  </a:cubicBezTo>
                  <a:cubicBezTo>
                    <a:pt x="25" y="8"/>
                    <a:pt x="23" y="8"/>
                    <a:pt x="20" y="8"/>
                  </a:cubicBezTo>
                  <a:cubicBezTo>
                    <a:pt x="14" y="8"/>
                    <a:pt x="8" y="8"/>
                    <a:pt x="0" y="8"/>
                  </a:cubicBezTo>
                  <a:close/>
                </a:path>
              </a:pathLst>
            </a:custGeom>
            <a:solidFill>
              <a:srgbClr val="F29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66">
              <a:extLst>
                <a:ext uri="{FF2B5EF4-FFF2-40B4-BE49-F238E27FC236}">
                  <a16:creationId xmlns:a16="http://schemas.microsoft.com/office/drawing/2014/main" id="{D915048F-828D-457F-B014-1605AA033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57076" y="5980113"/>
              <a:ext cx="192088" cy="63500"/>
            </a:xfrm>
            <a:custGeom>
              <a:avLst/>
              <a:gdLst>
                <a:gd name="T0" fmla="*/ 137 w 137"/>
                <a:gd name="T1" fmla="*/ 3 h 45"/>
                <a:gd name="T2" fmla="*/ 101 w 137"/>
                <a:gd name="T3" fmla="*/ 5 h 45"/>
                <a:gd name="T4" fmla="*/ 65 w 137"/>
                <a:gd name="T5" fmla="*/ 13 h 45"/>
                <a:gd name="T6" fmla="*/ 32 w 137"/>
                <a:gd name="T7" fmla="*/ 27 h 45"/>
                <a:gd name="T8" fmla="*/ 0 w 137"/>
                <a:gd name="T9" fmla="*/ 45 h 45"/>
                <a:gd name="T10" fmla="*/ 30 w 137"/>
                <a:gd name="T11" fmla="*/ 23 h 45"/>
                <a:gd name="T12" fmla="*/ 64 w 137"/>
                <a:gd name="T13" fmla="*/ 7 h 45"/>
                <a:gd name="T14" fmla="*/ 100 w 137"/>
                <a:gd name="T15" fmla="*/ 1 h 45"/>
                <a:gd name="T16" fmla="*/ 137 w 13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45">
                  <a:moveTo>
                    <a:pt x="137" y="3"/>
                  </a:moveTo>
                  <a:cubicBezTo>
                    <a:pt x="125" y="3"/>
                    <a:pt x="113" y="3"/>
                    <a:pt x="101" y="5"/>
                  </a:cubicBezTo>
                  <a:cubicBezTo>
                    <a:pt x="89" y="6"/>
                    <a:pt x="77" y="9"/>
                    <a:pt x="65" y="13"/>
                  </a:cubicBezTo>
                  <a:cubicBezTo>
                    <a:pt x="54" y="17"/>
                    <a:pt x="43" y="21"/>
                    <a:pt x="32" y="27"/>
                  </a:cubicBezTo>
                  <a:cubicBezTo>
                    <a:pt x="21" y="32"/>
                    <a:pt x="10" y="38"/>
                    <a:pt x="0" y="45"/>
                  </a:cubicBezTo>
                  <a:cubicBezTo>
                    <a:pt x="9" y="36"/>
                    <a:pt x="19" y="29"/>
                    <a:pt x="30" y="23"/>
                  </a:cubicBezTo>
                  <a:cubicBezTo>
                    <a:pt x="40" y="17"/>
                    <a:pt x="52" y="11"/>
                    <a:pt x="64" y="7"/>
                  </a:cubicBezTo>
                  <a:cubicBezTo>
                    <a:pt x="76" y="3"/>
                    <a:pt x="88" y="1"/>
                    <a:pt x="100" y="1"/>
                  </a:cubicBezTo>
                  <a:cubicBezTo>
                    <a:pt x="113" y="0"/>
                    <a:pt x="125" y="1"/>
                    <a:pt x="137" y="3"/>
                  </a:cubicBezTo>
                  <a:close/>
                </a:path>
              </a:pathLst>
            </a:custGeom>
            <a:solidFill>
              <a:srgbClr val="00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67">
              <a:extLst>
                <a:ext uri="{FF2B5EF4-FFF2-40B4-BE49-F238E27FC236}">
                  <a16:creationId xmlns:a16="http://schemas.microsoft.com/office/drawing/2014/main" id="{A245FB41-7A8E-43A7-99DC-9DCBD9FAA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8863" y="6046788"/>
              <a:ext cx="34925" cy="163513"/>
            </a:xfrm>
            <a:custGeom>
              <a:avLst/>
              <a:gdLst>
                <a:gd name="T0" fmla="*/ 1 w 25"/>
                <a:gd name="T1" fmla="*/ 0 h 117"/>
                <a:gd name="T2" fmla="*/ 8 w 25"/>
                <a:gd name="T3" fmla="*/ 16 h 117"/>
                <a:gd name="T4" fmla="*/ 11 w 25"/>
                <a:gd name="T5" fmla="*/ 33 h 117"/>
                <a:gd name="T6" fmla="*/ 10 w 25"/>
                <a:gd name="T7" fmla="*/ 51 h 117"/>
                <a:gd name="T8" fmla="*/ 4 w 25"/>
                <a:gd name="T9" fmla="*/ 68 h 117"/>
                <a:gd name="T10" fmla="*/ 3 w 25"/>
                <a:gd name="T11" fmla="*/ 64 h 117"/>
                <a:gd name="T12" fmla="*/ 15 w 25"/>
                <a:gd name="T13" fmla="*/ 74 h 117"/>
                <a:gd name="T14" fmla="*/ 20 w 25"/>
                <a:gd name="T15" fmla="*/ 80 h 117"/>
                <a:gd name="T16" fmla="*/ 23 w 25"/>
                <a:gd name="T17" fmla="*/ 87 h 117"/>
                <a:gd name="T18" fmla="*/ 25 w 25"/>
                <a:gd name="T19" fmla="*/ 102 h 117"/>
                <a:gd name="T20" fmla="*/ 23 w 25"/>
                <a:gd name="T21" fmla="*/ 117 h 117"/>
                <a:gd name="T22" fmla="*/ 20 w 25"/>
                <a:gd name="T23" fmla="*/ 89 h 117"/>
                <a:gd name="T24" fmla="*/ 16 w 25"/>
                <a:gd name="T25" fmla="*/ 82 h 117"/>
                <a:gd name="T26" fmla="*/ 12 w 25"/>
                <a:gd name="T27" fmla="*/ 77 h 117"/>
                <a:gd name="T28" fmla="*/ 1 w 25"/>
                <a:gd name="T29" fmla="*/ 68 h 117"/>
                <a:gd name="T30" fmla="*/ 1 w 25"/>
                <a:gd name="T31" fmla="*/ 68 h 117"/>
                <a:gd name="T32" fmla="*/ 0 w 25"/>
                <a:gd name="T33" fmla="*/ 65 h 117"/>
                <a:gd name="T34" fmla="*/ 7 w 25"/>
                <a:gd name="T35" fmla="*/ 50 h 117"/>
                <a:gd name="T36" fmla="*/ 9 w 25"/>
                <a:gd name="T37" fmla="*/ 33 h 117"/>
                <a:gd name="T38" fmla="*/ 7 w 25"/>
                <a:gd name="T39" fmla="*/ 16 h 117"/>
                <a:gd name="T40" fmla="*/ 1 w 25"/>
                <a:gd name="T4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117">
                  <a:moveTo>
                    <a:pt x="1" y="0"/>
                  </a:moveTo>
                  <a:cubicBezTo>
                    <a:pt x="4" y="5"/>
                    <a:pt x="6" y="10"/>
                    <a:pt x="8" y="16"/>
                  </a:cubicBezTo>
                  <a:cubicBezTo>
                    <a:pt x="10" y="22"/>
                    <a:pt x="11" y="27"/>
                    <a:pt x="11" y="33"/>
                  </a:cubicBezTo>
                  <a:cubicBezTo>
                    <a:pt x="12" y="39"/>
                    <a:pt x="11" y="45"/>
                    <a:pt x="10" y="51"/>
                  </a:cubicBezTo>
                  <a:cubicBezTo>
                    <a:pt x="9" y="57"/>
                    <a:pt x="7" y="62"/>
                    <a:pt x="4" y="68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8" y="67"/>
                    <a:pt x="12" y="70"/>
                    <a:pt x="15" y="74"/>
                  </a:cubicBezTo>
                  <a:cubicBezTo>
                    <a:pt x="17" y="76"/>
                    <a:pt x="19" y="78"/>
                    <a:pt x="20" y="80"/>
                  </a:cubicBezTo>
                  <a:cubicBezTo>
                    <a:pt x="21" y="83"/>
                    <a:pt x="22" y="85"/>
                    <a:pt x="23" y="87"/>
                  </a:cubicBezTo>
                  <a:cubicBezTo>
                    <a:pt x="25" y="92"/>
                    <a:pt x="25" y="97"/>
                    <a:pt x="25" y="102"/>
                  </a:cubicBezTo>
                  <a:cubicBezTo>
                    <a:pt x="25" y="107"/>
                    <a:pt x="24" y="112"/>
                    <a:pt x="23" y="117"/>
                  </a:cubicBezTo>
                  <a:cubicBezTo>
                    <a:pt x="24" y="107"/>
                    <a:pt x="24" y="97"/>
                    <a:pt x="20" y="89"/>
                  </a:cubicBezTo>
                  <a:cubicBezTo>
                    <a:pt x="19" y="86"/>
                    <a:pt x="18" y="84"/>
                    <a:pt x="16" y="82"/>
                  </a:cubicBezTo>
                  <a:cubicBezTo>
                    <a:pt x="15" y="80"/>
                    <a:pt x="14" y="79"/>
                    <a:pt x="12" y="77"/>
                  </a:cubicBezTo>
                  <a:cubicBezTo>
                    <a:pt x="9" y="74"/>
                    <a:pt x="5" y="71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68"/>
                    <a:pt x="0" y="66"/>
                    <a:pt x="0" y="65"/>
                  </a:cubicBezTo>
                  <a:cubicBezTo>
                    <a:pt x="3" y="60"/>
                    <a:pt x="6" y="56"/>
                    <a:pt x="7" y="50"/>
                  </a:cubicBezTo>
                  <a:cubicBezTo>
                    <a:pt x="8" y="45"/>
                    <a:pt x="9" y="39"/>
                    <a:pt x="9" y="33"/>
                  </a:cubicBezTo>
                  <a:cubicBezTo>
                    <a:pt x="9" y="28"/>
                    <a:pt x="8" y="22"/>
                    <a:pt x="7" y="16"/>
                  </a:cubicBezTo>
                  <a:cubicBezTo>
                    <a:pt x="5" y="11"/>
                    <a:pt x="4" y="5"/>
                    <a:pt x="1" y="0"/>
                  </a:cubicBezTo>
                  <a:close/>
                </a:path>
              </a:pathLst>
            </a:custGeom>
            <a:solidFill>
              <a:srgbClr val="00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68">
              <a:extLst>
                <a:ext uri="{FF2B5EF4-FFF2-40B4-BE49-F238E27FC236}">
                  <a16:creationId xmlns:a16="http://schemas.microsoft.com/office/drawing/2014/main" id="{C4280371-4B85-4A9F-93B8-3F6714D28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3751" y="6350001"/>
              <a:ext cx="33338" cy="36513"/>
            </a:xfrm>
            <a:custGeom>
              <a:avLst/>
              <a:gdLst>
                <a:gd name="T0" fmla="*/ 19 w 25"/>
                <a:gd name="T1" fmla="*/ 3 h 26"/>
                <a:gd name="T2" fmla="*/ 19 w 25"/>
                <a:gd name="T3" fmla="*/ 3 h 26"/>
                <a:gd name="T4" fmla="*/ 19 w 25"/>
                <a:gd name="T5" fmla="*/ 3 h 26"/>
                <a:gd name="T6" fmla="*/ 19 w 25"/>
                <a:gd name="T7" fmla="*/ 3 h 26"/>
                <a:gd name="T8" fmla="*/ 19 w 25"/>
                <a:gd name="T9" fmla="*/ 3 h 26"/>
                <a:gd name="T10" fmla="*/ 19 w 25"/>
                <a:gd name="T11" fmla="*/ 3 h 26"/>
                <a:gd name="T12" fmla="*/ 16 w 25"/>
                <a:gd name="T13" fmla="*/ 10 h 26"/>
                <a:gd name="T14" fmla="*/ 3 w 25"/>
                <a:gd name="T15" fmla="*/ 20 h 26"/>
                <a:gd name="T16" fmla="*/ 1 w 25"/>
                <a:gd name="T17" fmla="*/ 23 h 26"/>
                <a:gd name="T18" fmla="*/ 5 w 25"/>
                <a:gd name="T19" fmla="*/ 25 h 26"/>
                <a:gd name="T20" fmla="*/ 21 w 25"/>
                <a:gd name="T21" fmla="*/ 12 h 26"/>
                <a:gd name="T22" fmla="*/ 25 w 25"/>
                <a:gd name="T23" fmla="*/ 4 h 26"/>
                <a:gd name="T24" fmla="*/ 22 w 25"/>
                <a:gd name="T25" fmla="*/ 0 h 26"/>
                <a:gd name="T26" fmla="*/ 19 w 25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6"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6"/>
                    <a:pt x="16" y="10"/>
                  </a:cubicBezTo>
                  <a:cubicBezTo>
                    <a:pt x="13" y="13"/>
                    <a:pt x="9" y="17"/>
                    <a:pt x="3" y="20"/>
                  </a:cubicBezTo>
                  <a:cubicBezTo>
                    <a:pt x="1" y="20"/>
                    <a:pt x="0" y="22"/>
                    <a:pt x="1" y="23"/>
                  </a:cubicBezTo>
                  <a:cubicBezTo>
                    <a:pt x="1" y="25"/>
                    <a:pt x="3" y="26"/>
                    <a:pt x="5" y="25"/>
                  </a:cubicBezTo>
                  <a:cubicBezTo>
                    <a:pt x="13" y="22"/>
                    <a:pt x="18" y="17"/>
                    <a:pt x="21" y="12"/>
                  </a:cubicBezTo>
                  <a:cubicBezTo>
                    <a:pt x="24" y="8"/>
                    <a:pt x="25" y="4"/>
                    <a:pt x="25" y="4"/>
                  </a:cubicBezTo>
                  <a:cubicBezTo>
                    <a:pt x="25" y="2"/>
                    <a:pt x="24" y="1"/>
                    <a:pt x="22" y="0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29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69">
              <a:extLst>
                <a:ext uri="{FF2B5EF4-FFF2-40B4-BE49-F238E27FC236}">
                  <a16:creationId xmlns:a16="http://schemas.microsoft.com/office/drawing/2014/main" id="{054B2E3B-AAD3-4771-9BBF-8D2C30365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5988" y="6350001"/>
              <a:ext cx="31750" cy="38100"/>
            </a:xfrm>
            <a:custGeom>
              <a:avLst/>
              <a:gdLst>
                <a:gd name="T0" fmla="*/ 0 w 23"/>
                <a:gd name="T1" fmla="*/ 2 h 27"/>
                <a:gd name="T2" fmla="*/ 0 w 23"/>
                <a:gd name="T3" fmla="*/ 3 h 27"/>
                <a:gd name="T4" fmla="*/ 3 w 23"/>
                <a:gd name="T5" fmla="*/ 13 h 27"/>
                <a:gd name="T6" fmla="*/ 19 w 23"/>
                <a:gd name="T7" fmla="*/ 26 h 27"/>
                <a:gd name="T8" fmla="*/ 23 w 23"/>
                <a:gd name="T9" fmla="*/ 25 h 27"/>
                <a:gd name="T10" fmla="*/ 21 w 23"/>
                <a:gd name="T11" fmla="*/ 21 h 27"/>
                <a:gd name="T12" fmla="*/ 8 w 23"/>
                <a:gd name="T13" fmla="*/ 10 h 27"/>
                <a:gd name="T14" fmla="*/ 6 w 23"/>
                <a:gd name="T15" fmla="*/ 3 h 27"/>
                <a:gd name="T16" fmla="*/ 6 w 23"/>
                <a:gd name="T17" fmla="*/ 3 h 27"/>
                <a:gd name="T18" fmla="*/ 5 w 23"/>
                <a:gd name="T19" fmla="*/ 3 h 27"/>
                <a:gd name="T20" fmla="*/ 6 w 23"/>
                <a:gd name="T21" fmla="*/ 3 h 27"/>
                <a:gd name="T22" fmla="*/ 6 w 23"/>
                <a:gd name="T23" fmla="*/ 3 h 27"/>
                <a:gd name="T24" fmla="*/ 5 w 23"/>
                <a:gd name="T25" fmla="*/ 3 h 27"/>
                <a:gd name="T26" fmla="*/ 6 w 23"/>
                <a:gd name="T27" fmla="*/ 3 h 27"/>
                <a:gd name="T28" fmla="*/ 3 w 23"/>
                <a:gd name="T29" fmla="*/ 0 h 27"/>
                <a:gd name="T30" fmla="*/ 0 w 23"/>
                <a:gd name="T31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27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8"/>
                    <a:pt x="3" y="13"/>
                  </a:cubicBezTo>
                  <a:cubicBezTo>
                    <a:pt x="5" y="18"/>
                    <a:pt x="10" y="23"/>
                    <a:pt x="19" y="26"/>
                  </a:cubicBezTo>
                  <a:cubicBezTo>
                    <a:pt x="20" y="27"/>
                    <a:pt x="22" y="26"/>
                    <a:pt x="23" y="25"/>
                  </a:cubicBezTo>
                  <a:cubicBezTo>
                    <a:pt x="23" y="23"/>
                    <a:pt x="23" y="22"/>
                    <a:pt x="21" y="21"/>
                  </a:cubicBezTo>
                  <a:cubicBezTo>
                    <a:pt x="14" y="18"/>
                    <a:pt x="10" y="14"/>
                    <a:pt x="8" y="10"/>
                  </a:cubicBezTo>
                  <a:cubicBezTo>
                    <a:pt x="6" y="6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9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70">
              <a:extLst>
                <a:ext uri="{FF2B5EF4-FFF2-40B4-BE49-F238E27FC236}">
                  <a16:creationId xmlns:a16="http://schemas.microsoft.com/office/drawing/2014/main" id="{8ED13968-E7C4-406B-BBD6-845498197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7901" y="6992938"/>
              <a:ext cx="209550" cy="179388"/>
            </a:xfrm>
            <a:custGeom>
              <a:avLst/>
              <a:gdLst>
                <a:gd name="T0" fmla="*/ 59 w 149"/>
                <a:gd name="T1" fmla="*/ 0 h 129"/>
                <a:gd name="T2" fmla="*/ 101 w 149"/>
                <a:gd name="T3" fmla="*/ 59 h 129"/>
                <a:gd name="T4" fmla="*/ 124 w 149"/>
                <a:gd name="T5" fmla="*/ 87 h 129"/>
                <a:gd name="T6" fmla="*/ 137 w 149"/>
                <a:gd name="T7" fmla="*/ 99 h 129"/>
                <a:gd name="T8" fmla="*/ 144 w 149"/>
                <a:gd name="T9" fmla="*/ 106 h 129"/>
                <a:gd name="T10" fmla="*/ 147 w 149"/>
                <a:gd name="T11" fmla="*/ 111 h 129"/>
                <a:gd name="T12" fmla="*/ 148 w 149"/>
                <a:gd name="T13" fmla="*/ 120 h 129"/>
                <a:gd name="T14" fmla="*/ 142 w 149"/>
                <a:gd name="T15" fmla="*/ 126 h 129"/>
                <a:gd name="T16" fmla="*/ 137 w 149"/>
                <a:gd name="T17" fmla="*/ 128 h 129"/>
                <a:gd name="T18" fmla="*/ 127 w 149"/>
                <a:gd name="T19" fmla="*/ 129 h 129"/>
                <a:gd name="T20" fmla="*/ 108 w 149"/>
                <a:gd name="T21" fmla="*/ 128 h 129"/>
                <a:gd name="T22" fmla="*/ 71 w 149"/>
                <a:gd name="T23" fmla="*/ 122 h 129"/>
                <a:gd name="T24" fmla="*/ 0 w 149"/>
                <a:gd name="T25" fmla="*/ 104 h 129"/>
                <a:gd name="T26" fmla="*/ 73 w 149"/>
                <a:gd name="T27" fmla="*/ 114 h 129"/>
                <a:gd name="T28" fmla="*/ 109 w 149"/>
                <a:gd name="T29" fmla="*/ 118 h 129"/>
                <a:gd name="T30" fmla="*/ 126 w 149"/>
                <a:gd name="T31" fmla="*/ 118 h 129"/>
                <a:gd name="T32" fmla="*/ 134 w 149"/>
                <a:gd name="T33" fmla="*/ 117 h 129"/>
                <a:gd name="T34" fmla="*/ 137 w 149"/>
                <a:gd name="T35" fmla="*/ 116 h 129"/>
                <a:gd name="T36" fmla="*/ 138 w 149"/>
                <a:gd name="T37" fmla="*/ 116 h 129"/>
                <a:gd name="T38" fmla="*/ 137 w 149"/>
                <a:gd name="T39" fmla="*/ 116 h 129"/>
                <a:gd name="T40" fmla="*/ 136 w 149"/>
                <a:gd name="T41" fmla="*/ 114 h 129"/>
                <a:gd name="T42" fmla="*/ 129 w 149"/>
                <a:gd name="T43" fmla="*/ 108 h 129"/>
                <a:gd name="T44" fmla="*/ 116 w 149"/>
                <a:gd name="T45" fmla="*/ 94 h 129"/>
                <a:gd name="T46" fmla="*/ 94 w 149"/>
                <a:gd name="T47" fmla="*/ 65 h 129"/>
                <a:gd name="T48" fmla="*/ 59 w 149"/>
                <a:gd name="T4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29">
                  <a:moveTo>
                    <a:pt x="59" y="0"/>
                  </a:moveTo>
                  <a:cubicBezTo>
                    <a:pt x="73" y="20"/>
                    <a:pt x="86" y="40"/>
                    <a:pt x="101" y="59"/>
                  </a:cubicBezTo>
                  <a:cubicBezTo>
                    <a:pt x="109" y="69"/>
                    <a:pt x="116" y="78"/>
                    <a:pt x="124" y="87"/>
                  </a:cubicBezTo>
                  <a:cubicBezTo>
                    <a:pt x="128" y="91"/>
                    <a:pt x="133" y="96"/>
                    <a:pt x="137" y="99"/>
                  </a:cubicBezTo>
                  <a:cubicBezTo>
                    <a:pt x="139" y="101"/>
                    <a:pt x="142" y="104"/>
                    <a:pt x="144" y="106"/>
                  </a:cubicBezTo>
                  <a:cubicBezTo>
                    <a:pt x="145" y="108"/>
                    <a:pt x="146" y="109"/>
                    <a:pt x="147" y="111"/>
                  </a:cubicBezTo>
                  <a:cubicBezTo>
                    <a:pt x="148" y="113"/>
                    <a:pt x="149" y="116"/>
                    <a:pt x="148" y="120"/>
                  </a:cubicBezTo>
                  <a:cubicBezTo>
                    <a:pt x="147" y="123"/>
                    <a:pt x="144" y="125"/>
                    <a:pt x="142" y="126"/>
                  </a:cubicBezTo>
                  <a:cubicBezTo>
                    <a:pt x="140" y="127"/>
                    <a:pt x="138" y="128"/>
                    <a:pt x="137" y="128"/>
                  </a:cubicBezTo>
                  <a:cubicBezTo>
                    <a:pt x="133" y="129"/>
                    <a:pt x="130" y="129"/>
                    <a:pt x="127" y="129"/>
                  </a:cubicBezTo>
                  <a:cubicBezTo>
                    <a:pt x="120" y="129"/>
                    <a:pt x="114" y="129"/>
                    <a:pt x="108" y="128"/>
                  </a:cubicBezTo>
                  <a:cubicBezTo>
                    <a:pt x="96" y="127"/>
                    <a:pt x="83" y="125"/>
                    <a:pt x="71" y="122"/>
                  </a:cubicBezTo>
                  <a:cubicBezTo>
                    <a:pt x="47" y="118"/>
                    <a:pt x="24" y="112"/>
                    <a:pt x="0" y="104"/>
                  </a:cubicBezTo>
                  <a:cubicBezTo>
                    <a:pt x="25" y="108"/>
                    <a:pt x="49" y="111"/>
                    <a:pt x="73" y="114"/>
                  </a:cubicBezTo>
                  <a:cubicBezTo>
                    <a:pt x="85" y="116"/>
                    <a:pt x="97" y="117"/>
                    <a:pt x="109" y="118"/>
                  </a:cubicBezTo>
                  <a:cubicBezTo>
                    <a:pt x="115" y="118"/>
                    <a:pt x="121" y="118"/>
                    <a:pt x="126" y="118"/>
                  </a:cubicBezTo>
                  <a:cubicBezTo>
                    <a:pt x="129" y="118"/>
                    <a:pt x="132" y="118"/>
                    <a:pt x="134" y="117"/>
                  </a:cubicBezTo>
                  <a:cubicBezTo>
                    <a:pt x="136" y="117"/>
                    <a:pt x="137" y="117"/>
                    <a:pt x="137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7"/>
                    <a:pt x="138" y="117"/>
                    <a:pt x="137" y="116"/>
                  </a:cubicBezTo>
                  <a:cubicBezTo>
                    <a:pt x="137" y="115"/>
                    <a:pt x="136" y="114"/>
                    <a:pt x="136" y="114"/>
                  </a:cubicBezTo>
                  <a:cubicBezTo>
                    <a:pt x="134" y="112"/>
                    <a:pt x="132" y="110"/>
                    <a:pt x="129" y="108"/>
                  </a:cubicBezTo>
                  <a:cubicBezTo>
                    <a:pt x="125" y="103"/>
                    <a:pt x="121" y="99"/>
                    <a:pt x="116" y="94"/>
                  </a:cubicBezTo>
                  <a:cubicBezTo>
                    <a:pt x="108" y="85"/>
                    <a:pt x="101" y="75"/>
                    <a:pt x="94" y="65"/>
                  </a:cubicBezTo>
                  <a:cubicBezTo>
                    <a:pt x="80" y="44"/>
                    <a:pt x="68" y="23"/>
                    <a:pt x="59" y="0"/>
                  </a:cubicBezTo>
                  <a:close/>
                </a:path>
              </a:pathLst>
            </a:custGeom>
            <a:solidFill>
              <a:srgbClr val="EA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71">
              <a:extLst>
                <a:ext uri="{FF2B5EF4-FFF2-40B4-BE49-F238E27FC236}">
                  <a16:creationId xmlns:a16="http://schemas.microsoft.com/office/drawing/2014/main" id="{9F8405AC-C665-49CD-895C-253C834AD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1538" y="7281863"/>
              <a:ext cx="407988" cy="146050"/>
            </a:xfrm>
            <a:custGeom>
              <a:avLst/>
              <a:gdLst>
                <a:gd name="T0" fmla="*/ 289 w 292"/>
                <a:gd name="T1" fmla="*/ 105 h 105"/>
                <a:gd name="T2" fmla="*/ 214 w 292"/>
                <a:gd name="T3" fmla="*/ 87 h 105"/>
                <a:gd name="T4" fmla="*/ 140 w 292"/>
                <a:gd name="T5" fmla="*/ 64 h 105"/>
                <a:gd name="T6" fmla="*/ 68 w 292"/>
                <a:gd name="T7" fmla="*/ 37 h 105"/>
                <a:gd name="T8" fmla="*/ 0 w 292"/>
                <a:gd name="T9" fmla="*/ 0 h 105"/>
                <a:gd name="T10" fmla="*/ 70 w 292"/>
                <a:gd name="T11" fmla="*/ 32 h 105"/>
                <a:gd name="T12" fmla="*/ 143 w 292"/>
                <a:gd name="T13" fmla="*/ 55 h 105"/>
                <a:gd name="T14" fmla="*/ 217 w 292"/>
                <a:gd name="T15" fmla="*/ 75 h 105"/>
                <a:gd name="T16" fmla="*/ 292 w 292"/>
                <a:gd name="T17" fmla="*/ 94 h 105"/>
                <a:gd name="T18" fmla="*/ 289 w 292"/>
                <a:gd name="T1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105">
                  <a:moveTo>
                    <a:pt x="289" y="105"/>
                  </a:moveTo>
                  <a:cubicBezTo>
                    <a:pt x="264" y="100"/>
                    <a:pt x="239" y="94"/>
                    <a:pt x="214" y="87"/>
                  </a:cubicBezTo>
                  <a:cubicBezTo>
                    <a:pt x="189" y="80"/>
                    <a:pt x="165" y="72"/>
                    <a:pt x="140" y="64"/>
                  </a:cubicBezTo>
                  <a:cubicBezTo>
                    <a:pt x="116" y="56"/>
                    <a:pt x="92" y="47"/>
                    <a:pt x="68" y="37"/>
                  </a:cubicBezTo>
                  <a:cubicBezTo>
                    <a:pt x="44" y="27"/>
                    <a:pt x="21" y="15"/>
                    <a:pt x="0" y="0"/>
                  </a:cubicBezTo>
                  <a:cubicBezTo>
                    <a:pt x="22" y="14"/>
                    <a:pt x="46" y="23"/>
                    <a:pt x="70" y="32"/>
                  </a:cubicBezTo>
                  <a:cubicBezTo>
                    <a:pt x="94" y="40"/>
                    <a:pt x="118" y="48"/>
                    <a:pt x="143" y="55"/>
                  </a:cubicBezTo>
                  <a:cubicBezTo>
                    <a:pt x="168" y="62"/>
                    <a:pt x="192" y="69"/>
                    <a:pt x="217" y="75"/>
                  </a:cubicBezTo>
                  <a:cubicBezTo>
                    <a:pt x="242" y="82"/>
                    <a:pt x="267" y="88"/>
                    <a:pt x="292" y="94"/>
                  </a:cubicBezTo>
                  <a:lnTo>
                    <a:pt x="289" y="105"/>
                  </a:lnTo>
                  <a:close/>
                </a:path>
              </a:pathLst>
            </a:custGeom>
            <a:solidFill>
              <a:srgbClr val="EA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72">
              <a:extLst>
                <a:ext uri="{FF2B5EF4-FFF2-40B4-BE49-F238E27FC236}">
                  <a16:creationId xmlns:a16="http://schemas.microsoft.com/office/drawing/2014/main" id="{5308F6A1-04D3-4B62-B003-76215D6C2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8013" y="7118351"/>
              <a:ext cx="273050" cy="319088"/>
            </a:xfrm>
            <a:custGeom>
              <a:avLst/>
              <a:gdLst>
                <a:gd name="T0" fmla="*/ 192 w 196"/>
                <a:gd name="T1" fmla="*/ 217 h 229"/>
                <a:gd name="T2" fmla="*/ 139 w 196"/>
                <a:gd name="T3" fmla="*/ 226 h 229"/>
                <a:gd name="T4" fmla="*/ 102 w 196"/>
                <a:gd name="T5" fmla="*/ 208 h 229"/>
                <a:gd name="T6" fmla="*/ 79 w 196"/>
                <a:gd name="T7" fmla="*/ 200 h 229"/>
                <a:gd name="T8" fmla="*/ 60 w 196"/>
                <a:gd name="T9" fmla="*/ 201 h 229"/>
                <a:gd name="T10" fmla="*/ 3 w 196"/>
                <a:gd name="T11" fmla="*/ 184 h 229"/>
                <a:gd name="T12" fmla="*/ 54 w 196"/>
                <a:gd name="T13" fmla="*/ 52 h 229"/>
                <a:gd name="T14" fmla="*/ 113 w 196"/>
                <a:gd name="T15" fmla="*/ 59 h 229"/>
                <a:gd name="T16" fmla="*/ 193 w 196"/>
                <a:gd name="T17" fmla="*/ 205 h 229"/>
                <a:gd name="T18" fmla="*/ 192 w 196"/>
                <a:gd name="T19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229">
                  <a:moveTo>
                    <a:pt x="192" y="217"/>
                  </a:moveTo>
                  <a:cubicBezTo>
                    <a:pt x="179" y="226"/>
                    <a:pt x="161" y="229"/>
                    <a:pt x="139" y="226"/>
                  </a:cubicBezTo>
                  <a:cubicBezTo>
                    <a:pt x="123" y="224"/>
                    <a:pt x="113" y="215"/>
                    <a:pt x="102" y="208"/>
                  </a:cubicBezTo>
                  <a:cubicBezTo>
                    <a:pt x="95" y="203"/>
                    <a:pt x="88" y="200"/>
                    <a:pt x="79" y="200"/>
                  </a:cubicBezTo>
                  <a:cubicBezTo>
                    <a:pt x="74" y="199"/>
                    <a:pt x="67" y="200"/>
                    <a:pt x="60" y="201"/>
                  </a:cubicBezTo>
                  <a:cubicBezTo>
                    <a:pt x="33" y="205"/>
                    <a:pt x="0" y="211"/>
                    <a:pt x="3" y="184"/>
                  </a:cubicBezTo>
                  <a:cubicBezTo>
                    <a:pt x="6" y="149"/>
                    <a:pt x="54" y="52"/>
                    <a:pt x="54" y="52"/>
                  </a:cubicBezTo>
                  <a:cubicBezTo>
                    <a:pt x="67" y="31"/>
                    <a:pt x="119" y="0"/>
                    <a:pt x="113" y="59"/>
                  </a:cubicBezTo>
                  <a:cubicBezTo>
                    <a:pt x="109" y="109"/>
                    <a:pt x="173" y="184"/>
                    <a:pt x="193" y="205"/>
                  </a:cubicBezTo>
                  <a:cubicBezTo>
                    <a:pt x="196" y="209"/>
                    <a:pt x="196" y="214"/>
                    <a:pt x="192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73">
              <a:extLst>
                <a:ext uri="{FF2B5EF4-FFF2-40B4-BE49-F238E27FC236}">
                  <a16:creationId xmlns:a16="http://schemas.microsoft.com/office/drawing/2014/main" id="{2559D08A-17EA-484E-8FFE-6F9DDE643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0563" y="7265988"/>
              <a:ext cx="61913" cy="141288"/>
            </a:xfrm>
            <a:custGeom>
              <a:avLst/>
              <a:gdLst>
                <a:gd name="T0" fmla="*/ 42 w 44"/>
                <a:gd name="T1" fmla="*/ 102 h 102"/>
                <a:gd name="T2" fmla="*/ 19 w 44"/>
                <a:gd name="T3" fmla="*/ 94 h 102"/>
                <a:gd name="T4" fmla="*/ 0 w 44"/>
                <a:gd name="T5" fmla="*/ 95 h 102"/>
                <a:gd name="T6" fmla="*/ 3 w 44"/>
                <a:gd name="T7" fmla="*/ 81 h 102"/>
                <a:gd name="T8" fmla="*/ 18 w 44"/>
                <a:gd name="T9" fmla="*/ 14 h 102"/>
                <a:gd name="T10" fmla="*/ 34 w 44"/>
                <a:gd name="T11" fmla="*/ 21 h 102"/>
                <a:gd name="T12" fmla="*/ 42 w 44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02">
                  <a:moveTo>
                    <a:pt x="42" y="102"/>
                  </a:moveTo>
                  <a:cubicBezTo>
                    <a:pt x="35" y="97"/>
                    <a:pt x="28" y="94"/>
                    <a:pt x="19" y="94"/>
                  </a:cubicBezTo>
                  <a:cubicBezTo>
                    <a:pt x="14" y="93"/>
                    <a:pt x="7" y="94"/>
                    <a:pt x="0" y="95"/>
                  </a:cubicBezTo>
                  <a:cubicBezTo>
                    <a:pt x="1" y="92"/>
                    <a:pt x="3" y="87"/>
                    <a:pt x="3" y="81"/>
                  </a:cubicBezTo>
                  <a:cubicBezTo>
                    <a:pt x="3" y="70"/>
                    <a:pt x="18" y="14"/>
                    <a:pt x="18" y="14"/>
                  </a:cubicBezTo>
                  <a:cubicBezTo>
                    <a:pt x="22" y="0"/>
                    <a:pt x="31" y="16"/>
                    <a:pt x="34" y="21"/>
                  </a:cubicBezTo>
                  <a:cubicBezTo>
                    <a:pt x="36" y="26"/>
                    <a:pt x="44" y="87"/>
                    <a:pt x="42" y="102"/>
                  </a:cubicBezTo>
                  <a:close/>
                </a:path>
              </a:pathLst>
            </a:custGeom>
            <a:solidFill>
              <a:srgbClr val="ECF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74">
              <a:extLst>
                <a:ext uri="{FF2B5EF4-FFF2-40B4-BE49-F238E27FC236}">
                  <a16:creationId xmlns:a16="http://schemas.microsoft.com/office/drawing/2014/main" id="{1DDAA2B0-0550-431C-8D8D-6EE53C40E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2938" y="7138988"/>
              <a:ext cx="277813" cy="115888"/>
            </a:xfrm>
            <a:custGeom>
              <a:avLst/>
              <a:gdLst>
                <a:gd name="T0" fmla="*/ 182 w 200"/>
                <a:gd name="T1" fmla="*/ 63 h 83"/>
                <a:gd name="T2" fmla="*/ 162 w 200"/>
                <a:gd name="T3" fmla="*/ 64 h 83"/>
                <a:gd name="T4" fmla="*/ 101 w 200"/>
                <a:gd name="T5" fmla="*/ 81 h 83"/>
                <a:gd name="T6" fmla="*/ 79 w 200"/>
                <a:gd name="T7" fmla="*/ 81 h 83"/>
                <a:gd name="T8" fmla="*/ 47 w 200"/>
                <a:gd name="T9" fmla="*/ 82 h 83"/>
                <a:gd name="T10" fmla="*/ 43 w 200"/>
                <a:gd name="T11" fmla="*/ 74 h 83"/>
                <a:gd name="T12" fmla="*/ 27 w 200"/>
                <a:gd name="T13" fmla="*/ 71 h 83"/>
                <a:gd name="T14" fmla="*/ 23 w 200"/>
                <a:gd name="T15" fmla="*/ 65 h 83"/>
                <a:gd name="T16" fmla="*/ 3 w 200"/>
                <a:gd name="T17" fmla="*/ 65 h 83"/>
                <a:gd name="T18" fmla="*/ 6 w 200"/>
                <a:gd name="T19" fmla="*/ 55 h 83"/>
                <a:gd name="T20" fmla="*/ 23 w 200"/>
                <a:gd name="T21" fmla="*/ 49 h 83"/>
                <a:gd name="T22" fmla="*/ 12 w 200"/>
                <a:gd name="T23" fmla="*/ 46 h 83"/>
                <a:gd name="T24" fmla="*/ 16 w 200"/>
                <a:gd name="T25" fmla="*/ 34 h 83"/>
                <a:gd name="T26" fmla="*/ 42 w 200"/>
                <a:gd name="T27" fmla="*/ 28 h 83"/>
                <a:gd name="T28" fmla="*/ 64 w 200"/>
                <a:gd name="T29" fmla="*/ 13 h 83"/>
                <a:gd name="T30" fmla="*/ 100 w 200"/>
                <a:gd name="T31" fmla="*/ 2 h 83"/>
                <a:gd name="T32" fmla="*/ 130 w 200"/>
                <a:gd name="T33" fmla="*/ 2 h 83"/>
                <a:gd name="T34" fmla="*/ 148 w 200"/>
                <a:gd name="T35" fmla="*/ 9 h 83"/>
                <a:gd name="T36" fmla="*/ 186 w 200"/>
                <a:gd name="T37" fmla="*/ 12 h 83"/>
                <a:gd name="T38" fmla="*/ 182 w 200"/>
                <a:gd name="T39" fmla="*/ 6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83">
                  <a:moveTo>
                    <a:pt x="182" y="63"/>
                  </a:moveTo>
                  <a:cubicBezTo>
                    <a:pt x="174" y="65"/>
                    <a:pt x="173" y="63"/>
                    <a:pt x="162" y="64"/>
                  </a:cubicBezTo>
                  <a:cubicBezTo>
                    <a:pt x="149" y="75"/>
                    <a:pt x="104" y="80"/>
                    <a:pt x="101" y="81"/>
                  </a:cubicBezTo>
                  <a:cubicBezTo>
                    <a:pt x="97" y="81"/>
                    <a:pt x="87" y="79"/>
                    <a:pt x="79" y="81"/>
                  </a:cubicBezTo>
                  <a:cubicBezTo>
                    <a:pt x="71" y="83"/>
                    <a:pt x="54" y="82"/>
                    <a:pt x="47" y="82"/>
                  </a:cubicBezTo>
                  <a:cubicBezTo>
                    <a:pt x="40" y="81"/>
                    <a:pt x="43" y="74"/>
                    <a:pt x="43" y="74"/>
                  </a:cubicBezTo>
                  <a:cubicBezTo>
                    <a:pt x="42" y="74"/>
                    <a:pt x="31" y="71"/>
                    <a:pt x="27" y="71"/>
                  </a:cubicBezTo>
                  <a:cubicBezTo>
                    <a:pt x="22" y="70"/>
                    <a:pt x="23" y="65"/>
                    <a:pt x="23" y="65"/>
                  </a:cubicBezTo>
                  <a:cubicBezTo>
                    <a:pt x="21" y="66"/>
                    <a:pt x="6" y="68"/>
                    <a:pt x="3" y="65"/>
                  </a:cubicBezTo>
                  <a:cubicBezTo>
                    <a:pt x="0" y="63"/>
                    <a:pt x="3" y="58"/>
                    <a:pt x="6" y="55"/>
                  </a:cubicBezTo>
                  <a:cubicBezTo>
                    <a:pt x="9" y="53"/>
                    <a:pt x="23" y="49"/>
                    <a:pt x="23" y="49"/>
                  </a:cubicBezTo>
                  <a:cubicBezTo>
                    <a:pt x="20" y="49"/>
                    <a:pt x="18" y="49"/>
                    <a:pt x="12" y="46"/>
                  </a:cubicBezTo>
                  <a:cubicBezTo>
                    <a:pt x="6" y="43"/>
                    <a:pt x="10" y="34"/>
                    <a:pt x="16" y="34"/>
                  </a:cubicBezTo>
                  <a:cubicBezTo>
                    <a:pt x="23" y="34"/>
                    <a:pt x="31" y="33"/>
                    <a:pt x="42" y="28"/>
                  </a:cubicBezTo>
                  <a:cubicBezTo>
                    <a:pt x="52" y="23"/>
                    <a:pt x="53" y="26"/>
                    <a:pt x="64" y="13"/>
                  </a:cubicBezTo>
                  <a:cubicBezTo>
                    <a:pt x="76" y="0"/>
                    <a:pt x="93" y="2"/>
                    <a:pt x="100" y="2"/>
                  </a:cubicBezTo>
                  <a:cubicBezTo>
                    <a:pt x="108" y="1"/>
                    <a:pt x="119" y="0"/>
                    <a:pt x="130" y="2"/>
                  </a:cubicBezTo>
                  <a:cubicBezTo>
                    <a:pt x="136" y="4"/>
                    <a:pt x="143" y="6"/>
                    <a:pt x="148" y="9"/>
                  </a:cubicBezTo>
                  <a:cubicBezTo>
                    <a:pt x="151" y="10"/>
                    <a:pt x="173" y="6"/>
                    <a:pt x="186" y="12"/>
                  </a:cubicBezTo>
                  <a:cubicBezTo>
                    <a:pt x="200" y="19"/>
                    <a:pt x="190" y="61"/>
                    <a:pt x="182" y="63"/>
                  </a:cubicBezTo>
                  <a:close/>
                </a:path>
              </a:pathLst>
            </a:custGeom>
            <a:solidFill>
              <a:srgbClr val="FFB2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75">
              <a:extLst>
                <a:ext uri="{FF2B5EF4-FFF2-40B4-BE49-F238E27FC236}">
                  <a16:creationId xmlns:a16="http://schemas.microsoft.com/office/drawing/2014/main" id="{5A8273FE-87DC-4215-8342-568D0A910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4688" y="7188201"/>
              <a:ext cx="66675" cy="19050"/>
            </a:xfrm>
            <a:custGeom>
              <a:avLst/>
              <a:gdLst>
                <a:gd name="T0" fmla="*/ 0 w 48"/>
                <a:gd name="T1" fmla="*/ 14 h 14"/>
                <a:gd name="T2" fmla="*/ 25 w 48"/>
                <a:gd name="T3" fmla="*/ 9 h 14"/>
                <a:gd name="T4" fmla="*/ 48 w 48"/>
                <a:gd name="T5" fmla="*/ 0 h 14"/>
                <a:gd name="T6" fmla="*/ 25 w 48"/>
                <a:gd name="T7" fmla="*/ 10 h 14"/>
                <a:gd name="T8" fmla="*/ 0 w 4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">
                  <a:moveTo>
                    <a:pt x="0" y="14"/>
                  </a:moveTo>
                  <a:cubicBezTo>
                    <a:pt x="9" y="13"/>
                    <a:pt x="17" y="11"/>
                    <a:pt x="25" y="9"/>
                  </a:cubicBezTo>
                  <a:cubicBezTo>
                    <a:pt x="33" y="7"/>
                    <a:pt x="41" y="3"/>
                    <a:pt x="48" y="0"/>
                  </a:cubicBezTo>
                  <a:cubicBezTo>
                    <a:pt x="41" y="4"/>
                    <a:pt x="33" y="8"/>
                    <a:pt x="25" y="10"/>
                  </a:cubicBezTo>
                  <a:cubicBezTo>
                    <a:pt x="17" y="13"/>
                    <a:pt x="9" y="14"/>
                    <a:pt x="0" y="14"/>
                  </a:cubicBezTo>
                  <a:close/>
                </a:path>
              </a:pathLst>
            </a:custGeom>
            <a:solidFill>
              <a:srgbClr val="C1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76">
              <a:extLst>
                <a:ext uri="{FF2B5EF4-FFF2-40B4-BE49-F238E27FC236}">
                  <a16:creationId xmlns:a16="http://schemas.microsoft.com/office/drawing/2014/main" id="{B9A8AD11-F07C-4F15-AFF1-E16AAD369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4688" y="7210426"/>
              <a:ext cx="76200" cy="19050"/>
            </a:xfrm>
            <a:custGeom>
              <a:avLst/>
              <a:gdLst>
                <a:gd name="T0" fmla="*/ 0 w 55"/>
                <a:gd name="T1" fmla="*/ 14 h 14"/>
                <a:gd name="T2" fmla="*/ 14 w 55"/>
                <a:gd name="T3" fmla="*/ 12 h 14"/>
                <a:gd name="T4" fmla="*/ 28 w 55"/>
                <a:gd name="T5" fmla="*/ 9 h 14"/>
                <a:gd name="T6" fmla="*/ 55 w 55"/>
                <a:gd name="T7" fmla="*/ 0 h 14"/>
                <a:gd name="T8" fmla="*/ 42 w 55"/>
                <a:gd name="T9" fmla="*/ 5 h 14"/>
                <a:gd name="T10" fmla="*/ 28 w 55"/>
                <a:gd name="T11" fmla="*/ 10 h 14"/>
                <a:gd name="T12" fmla="*/ 0 w 5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4">
                  <a:moveTo>
                    <a:pt x="0" y="14"/>
                  </a:moveTo>
                  <a:cubicBezTo>
                    <a:pt x="5" y="14"/>
                    <a:pt x="9" y="13"/>
                    <a:pt x="14" y="12"/>
                  </a:cubicBezTo>
                  <a:cubicBezTo>
                    <a:pt x="19" y="11"/>
                    <a:pt x="23" y="10"/>
                    <a:pt x="28" y="9"/>
                  </a:cubicBezTo>
                  <a:cubicBezTo>
                    <a:pt x="37" y="7"/>
                    <a:pt x="46" y="3"/>
                    <a:pt x="55" y="0"/>
                  </a:cubicBezTo>
                  <a:cubicBezTo>
                    <a:pt x="51" y="2"/>
                    <a:pt x="46" y="4"/>
                    <a:pt x="42" y="5"/>
                  </a:cubicBezTo>
                  <a:cubicBezTo>
                    <a:pt x="37" y="7"/>
                    <a:pt x="33" y="9"/>
                    <a:pt x="28" y="10"/>
                  </a:cubicBezTo>
                  <a:cubicBezTo>
                    <a:pt x="19" y="12"/>
                    <a:pt x="9" y="14"/>
                    <a:pt x="0" y="14"/>
                  </a:cubicBezTo>
                  <a:close/>
                </a:path>
              </a:pathLst>
            </a:custGeom>
            <a:solidFill>
              <a:srgbClr val="C1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77">
              <a:extLst>
                <a:ext uri="{FF2B5EF4-FFF2-40B4-BE49-F238E27FC236}">
                  <a16:creationId xmlns:a16="http://schemas.microsoft.com/office/drawing/2014/main" id="{5DD73A0C-22E1-47B7-9E23-3F5DC888C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1676" y="7231063"/>
              <a:ext cx="57150" cy="11113"/>
            </a:xfrm>
            <a:custGeom>
              <a:avLst/>
              <a:gdLst>
                <a:gd name="T0" fmla="*/ 0 w 40"/>
                <a:gd name="T1" fmla="*/ 8 h 8"/>
                <a:gd name="T2" fmla="*/ 21 w 40"/>
                <a:gd name="T3" fmla="*/ 5 h 8"/>
                <a:gd name="T4" fmla="*/ 30 w 40"/>
                <a:gd name="T5" fmla="*/ 3 h 8"/>
                <a:gd name="T6" fmla="*/ 40 w 40"/>
                <a:gd name="T7" fmla="*/ 0 h 8"/>
                <a:gd name="T8" fmla="*/ 31 w 40"/>
                <a:gd name="T9" fmla="*/ 4 h 8"/>
                <a:gd name="T10" fmla="*/ 21 w 40"/>
                <a:gd name="T11" fmla="*/ 7 h 8"/>
                <a:gd name="T12" fmla="*/ 0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cubicBezTo>
                    <a:pt x="7" y="7"/>
                    <a:pt x="14" y="6"/>
                    <a:pt x="21" y="5"/>
                  </a:cubicBezTo>
                  <a:cubicBezTo>
                    <a:pt x="24" y="5"/>
                    <a:pt x="27" y="4"/>
                    <a:pt x="30" y="3"/>
                  </a:cubicBezTo>
                  <a:cubicBezTo>
                    <a:pt x="34" y="2"/>
                    <a:pt x="37" y="1"/>
                    <a:pt x="40" y="0"/>
                  </a:cubicBezTo>
                  <a:cubicBezTo>
                    <a:pt x="37" y="2"/>
                    <a:pt x="34" y="3"/>
                    <a:pt x="31" y="4"/>
                  </a:cubicBezTo>
                  <a:cubicBezTo>
                    <a:pt x="28" y="6"/>
                    <a:pt x="24" y="6"/>
                    <a:pt x="21" y="7"/>
                  </a:cubicBezTo>
                  <a:cubicBezTo>
                    <a:pt x="14" y="8"/>
                    <a:pt x="7" y="8"/>
                    <a:pt x="0" y="8"/>
                  </a:cubicBezTo>
                  <a:close/>
                </a:path>
              </a:pathLst>
            </a:custGeom>
            <a:solidFill>
              <a:srgbClr val="C1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78">
              <a:extLst>
                <a:ext uri="{FF2B5EF4-FFF2-40B4-BE49-F238E27FC236}">
                  <a16:creationId xmlns:a16="http://schemas.microsoft.com/office/drawing/2014/main" id="{720ACD78-9BDD-4F37-9F1E-CA4FA885F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5963" y="7146926"/>
              <a:ext cx="79375" cy="23813"/>
            </a:xfrm>
            <a:custGeom>
              <a:avLst/>
              <a:gdLst>
                <a:gd name="T0" fmla="*/ 57 w 57"/>
                <a:gd name="T1" fmla="*/ 0 h 17"/>
                <a:gd name="T2" fmla="*/ 53 w 57"/>
                <a:gd name="T3" fmla="*/ 7 h 17"/>
                <a:gd name="T4" fmla="*/ 49 w 57"/>
                <a:gd name="T5" fmla="*/ 7 h 17"/>
                <a:gd name="T6" fmla="*/ 45 w 57"/>
                <a:gd name="T7" fmla="*/ 8 h 17"/>
                <a:gd name="T8" fmla="*/ 30 w 57"/>
                <a:gd name="T9" fmla="*/ 9 h 17"/>
                <a:gd name="T10" fmla="*/ 15 w 57"/>
                <a:gd name="T11" fmla="*/ 13 h 17"/>
                <a:gd name="T12" fmla="*/ 8 w 57"/>
                <a:gd name="T13" fmla="*/ 15 h 17"/>
                <a:gd name="T14" fmla="*/ 0 w 57"/>
                <a:gd name="T15" fmla="*/ 17 h 17"/>
                <a:gd name="T16" fmla="*/ 14 w 57"/>
                <a:gd name="T17" fmla="*/ 11 h 17"/>
                <a:gd name="T18" fmla="*/ 30 w 57"/>
                <a:gd name="T19" fmla="*/ 8 h 17"/>
                <a:gd name="T20" fmla="*/ 45 w 57"/>
                <a:gd name="T21" fmla="*/ 6 h 17"/>
                <a:gd name="T22" fmla="*/ 52 w 57"/>
                <a:gd name="T23" fmla="*/ 6 h 17"/>
                <a:gd name="T24" fmla="*/ 57 w 57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7">
                  <a:moveTo>
                    <a:pt x="57" y="0"/>
                  </a:moveTo>
                  <a:cubicBezTo>
                    <a:pt x="57" y="2"/>
                    <a:pt x="55" y="5"/>
                    <a:pt x="53" y="7"/>
                  </a:cubicBezTo>
                  <a:cubicBezTo>
                    <a:pt x="52" y="7"/>
                    <a:pt x="50" y="7"/>
                    <a:pt x="49" y="7"/>
                  </a:cubicBezTo>
                  <a:cubicBezTo>
                    <a:pt x="48" y="7"/>
                    <a:pt x="46" y="7"/>
                    <a:pt x="45" y="8"/>
                  </a:cubicBezTo>
                  <a:cubicBezTo>
                    <a:pt x="40" y="8"/>
                    <a:pt x="35" y="9"/>
                    <a:pt x="30" y="9"/>
                  </a:cubicBezTo>
                  <a:cubicBezTo>
                    <a:pt x="25" y="10"/>
                    <a:pt x="20" y="11"/>
                    <a:pt x="15" y="13"/>
                  </a:cubicBezTo>
                  <a:cubicBezTo>
                    <a:pt x="13" y="13"/>
                    <a:pt x="10" y="15"/>
                    <a:pt x="8" y="15"/>
                  </a:cubicBezTo>
                  <a:cubicBezTo>
                    <a:pt x="5" y="16"/>
                    <a:pt x="3" y="17"/>
                    <a:pt x="0" y="17"/>
                  </a:cubicBezTo>
                  <a:cubicBezTo>
                    <a:pt x="5" y="16"/>
                    <a:pt x="10" y="14"/>
                    <a:pt x="14" y="11"/>
                  </a:cubicBezTo>
                  <a:cubicBezTo>
                    <a:pt x="19" y="10"/>
                    <a:pt x="25" y="9"/>
                    <a:pt x="30" y="8"/>
                  </a:cubicBezTo>
                  <a:cubicBezTo>
                    <a:pt x="35" y="7"/>
                    <a:pt x="40" y="6"/>
                    <a:pt x="45" y="6"/>
                  </a:cubicBezTo>
                  <a:cubicBezTo>
                    <a:pt x="48" y="6"/>
                    <a:pt x="50" y="7"/>
                    <a:pt x="52" y="6"/>
                  </a:cubicBezTo>
                  <a:cubicBezTo>
                    <a:pt x="55" y="5"/>
                    <a:pt x="56" y="2"/>
                    <a:pt x="57" y="0"/>
                  </a:cubicBezTo>
                  <a:close/>
                </a:path>
              </a:pathLst>
            </a:custGeom>
            <a:solidFill>
              <a:srgbClr val="C1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79">
              <a:extLst>
                <a:ext uri="{FF2B5EF4-FFF2-40B4-BE49-F238E27FC236}">
                  <a16:creationId xmlns:a16="http://schemas.microsoft.com/office/drawing/2014/main" id="{134EAD51-6EBA-4ED1-9A26-D3DFFDE7BF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7851" y="6138863"/>
              <a:ext cx="314325" cy="147638"/>
            </a:xfrm>
            <a:custGeom>
              <a:avLst/>
              <a:gdLst>
                <a:gd name="T0" fmla="*/ 220 w 225"/>
                <a:gd name="T1" fmla="*/ 31 h 106"/>
                <a:gd name="T2" fmla="*/ 179 w 225"/>
                <a:gd name="T3" fmla="*/ 26 h 106"/>
                <a:gd name="T4" fmla="*/ 204 w 225"/>
                <a:gd name="T5" fmla="*/ 19 h 106"/>
                <a:gd name="T6" fmla="*/ 218 w 225"/>
                <a:gd name="T7" fmla="*/ 9 h 106"/>
                <a:gd name="T8" fmla="*/ 191 w 225"/>
                <a:gd name="T9" fmla="*/ 2 h 106"/>
                <a:gd name="T10" fmla="*/ 179 w 225"/>
                <a:gd name="T11" fmla="*/ 3 h 106"/>
                <a:gd name="T12" fmla="*/ 163 w 225"/>
                <a:gd name="T13" fmla="*/ 4 h 106"/>
                <a:gd name="T14" fmla="*/ 124 w 225"/>
                <a:gd name="T15" fmla="*/ 10 h 106"/>
                <a:gd name="T16" fmla="*/ 114 w 225"/>
                <a:gd name="T17" fmla="*/ 9 h 106"/>
                <a:gd name="T18" fmla="*/ 41 w 225"/>
                <a:gd name="T19" fmla="*/ 39 h 106"/>
                <a:gd name="T20" fmla="*/ 0 w 225"/>
                <a:gd name="T21" fmla="*/ 51 h 106"/>
                <a:gd name="T22" fmla="*/ 6 w 225"/>
                <a:gd name="T23" fmla="*/ 77 h 106"/>
                <a:gd name="T24" fmla="*/ 16 w 225"/>
                <a:gd name="T25" fmla="*/ 100 h 106"/>
                <a:gd name="T26" fmla="*/ 81 w 225"/>
                <a:gd name="T27" fmla="*/ 99 h 106"/>
                <a:gd name="T28" fmla="*/ 141 w 225"/>
                <a:gd name="T29" fmla="*/ 90 h 106"/>
                <a:gd name="T30" fmla="*/ 174 w 225"/>
                <a:gd name="T31" fmla="*/ 91 h 106"/>
                <a:gd name="T32" fmla="*/ 178 w 225"/>
                <a:gd name="T33" fmla="*/ 83 h 106"/>
                <a:gd name="T34" fmla="*/ 148 w 225"/>
                <a:gd name="T35" fmla="*/ 74 h 106"/>
                <a:gd name="T36" fmla="*/ 133 w 225"/>
                <a:gd name="T37" fmla="*/ 71 h 106"/>
                <a:gd name="T38" fmla="*/ 133 w 225"/>
                <a:gd name="T39" fmla="*/ 72 h 106"/>
                <a:gd name="T40" fmla="*/ 116 w 225"/>
                <a:gd name="T41" fmla="*/ 73 h 106"/>
                <a:gd name="T42" fmla="*/ 115 w 225"/>
                <a:gd name="T43" fmla="*/ 72 h 106"/>
                <a:gd name="T44" fmla="*/ 133 w 225"/>
                <a:gd name="T45" fmla="*/ 71 h 106"/>
                <a:gd name="T46" fmla="*/ 134 w 225"/>
                <a:gd name="T47" fmla="*/ 71 h 106"/>
                <a:gd name="T48" fmla="*/ 196 w 225"/>
                <a:gd name="T49" fmla="*/ 71 h 106"/>
                <a:gd name="T50" fmla="*/ 184 w 225"/>
                <a:gd name="T51" fmla="*/ 52 h 106"/>
                <a:gd name="T52" fmla="*/ 138 w 225"/>
                <a:gd name="T53" fmla="*/ 49 h 106"/>
                <a:gd name="T54" fmla="*/ 137 w 225"/>
                <a:gd name="T55" fmla="*/ 49 h 106"/>
                <a:gd name="T56" fmla="*/ 137 w 225"/>
                <a:gd name="T57" fmla="*/ 49 h 106"/>
                <a:gd name="T58" fmla="*/ 130 w 225"/>
                <a:gd name="T59" fmla="*/ 49 h 106"/>
                <a:gd name="T60" fmla="*/ 126 w 225"/>
                <a:gd name="T61" fmla="*/ 49 h 106"/>
                <a:gd name="T62" fmla="*/ 123 w 225"/>
                <a:gd name="T63" fmla="*/ 50 h 106"/>
                <a:gd name="T64" fmla="*/ 122 w 225"/>
                <a:gd name="T65" fmla="*/ 47 h 106"/>
                <a:gd name="T66" fmla="*/ 130 w 225"/>
                <a:gd name="T67" fmla="*/ 47 h 106"/>
                <a:gd name="T68" fmla="*/ 137 w 225"/>
                <a:gd name="T69" fmla="*/ 48 h 106"/>
                <a:gd name="T70" fmla="*/ 167 w 225"/>
                <a:gd name="T71" fmla="*/ 47 h 106"/>
                <a:gd name="T72" fmla="*/ 216 w 225"/>
                <a:gd name="T73" fmla="*/ 48 h 106"/>
                <a:gd name="T74" fmla="*/ 224 w 225"/>
                <a:gd name="T75" fmla="*/ 37 h 106"/>
                <a:gd name="T76" fmla="*/ 133 w 225"/>
                <a:gd name="T77" fmla="*/ 28 h 106"/>
                <a:gd name="T78" fmla="*/ 124 w 225"/>
                <a:gd name="T79" fmla="*/ 29 h 106"/>
                <a:gd name="T80" fmla="*/ 123 w 225"/>
                <a:gd name="T81" fmla="*/ 28 h 106"/>
                <a:gd name="T82" fmla="*/ 133 w 225"/>
                <a:gd name="T83" fmla="*/ 26 h 106"/>
                <a:gd name="T84" fmla="*/ 161 w 225"/>
                <a:gd name="T85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5" h="106">
                  <a:moveTo>
                    <a:pt x="224" y="37"/>
                  </a:moveTo>
                  <a:cubicBezTo>
                    <a:pt x="224" y="35"/>
                    <a:pt x="223" y="33"/>
                    <a:pt x="220" y="31"/>
                  </a:cubicBezTo>
                  <a:cubicBezTo>
                    <a:pt x="218" y="29"/>
                    <a:pt x="214" y="29"/>
                    <a:pt x="208" y="28"/>
                  </a:cubicBezTo>
                  <a:cubicBezTo>
                    <a:pt x="197" y="28"/>
                    <a:pt x="187" y="27"/>
                    <a:pt x="179" y="26"/>
                  </a:cubicBezTo>
                  <a:cubicBezTo>
                    <a:pt x="179" y="26"/>
                    <a:pt x="166" y="25"/>
                    <a:pt x="161" y="25"/>
                  </a:cubicBezTo>
                  <a:cubicBezTo>
                    <a:pt x="164" y="25"/>
                    <a:pt x="199" y="20"/>
                    <a:pt x="204" y="19"/>
                  </a:cubicBezTo>
                  <a:cubicBezTo>
                    <a:pt x="205" y="18"/>
                    <a:pt x="207" y="17"/>
                    <a:pt x="209" y="17"/>
                  </a:cubicBezTo>
                  <a:cubicBezTo>
                    <a:pt x="213" y="15"/>
                    <a:pt x="217" y="12"/>
                    <a:pt x="218" y="9"/>
                  </a:cubicBezTo>
                  <a:cubicBezTo>
                    <a:pt x="218" y="4"/>
                    <a:pt x="214" y="0"/>
                    <a:pt x="211" y="0"/>
                  </a:cubicBezTo>
                  <a:cubicBezTo>
                    <a:pt x="209" y="0"/>
                    <a:pt x="200" y="1"/>
                    <a:pt x="191" y="2"/>
                  </a:cubicBezTo>
                  <a:cubicBezTo>
                    <a:pt x="187" y="2"/>
                    <a:pt x="182" y="3"/>
                    <a:pt x="179" y="3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9" y="3"/>
                    <a:pt x="179" y="3"/>
                    <a:pt x="178" y="3"/>
                  </a:cubicBezTo>
                  <a:cubicBezTo>
                    <a:pt x="172" y="4"/>
                    <a:pt x="167" y="4"/>
                    <a:pt x="163" y="4"/>
                  </a:cubicBezTo>
                  <a:cubicBezTo>
                    <a:pt x="159" y="4"/>
                    <a:pt x="154" y="4"/>
                    <a:pt x="148" y="5"/>
                  </a:cubicBezTo>
                  <a:cubicBezTo>
                    <a:pt x="143" y="6"/>
                    <a:pt x="126" y="10"/>
                    <a:pt x="124" y="10"/>
                  </a:cubicBezTo>
                  <a:cubicBezTo>
                    <a:pt x="122" y="10"/>
                    <a:pt x="120" y="9"/>
                    <a:pt x="117" y="9"/>
                  </a:cubicBezTo>
                  <a:cubicBezTo>
                    <a:pt x="116" y="9"/>
                    <a:pt x="115" y="9"/>
                    <a:pt x="114" y="9"/>
                  </a:cubicBezTo>
                  <a:cubicBezTo>
                    <a:pt x="108" y="10"/>
                    <a:pt x="59" y="32"/>
                    <a:pt x="43" y="38"/>
                  </a:cubicBezTo>
                  <a:cubicBezTo>
                    <a:pt x="42" y="38"/>
                    <a:pt x="42" y="39"/>
                    <a:pt x="41" y="39"/>
                  </a:cubicBezTo>
                  <a:cubicBezTo>
                    <a:pt x="33" y="42"/>
                    <a:pt x="28" y="44"/>
                    <a:pt x="24" y="45"/>
                  </a:cubicBezTo>
                  <a:cubicBezTo>
                    <a:pt x="24" y="45"/>
                    <a:pt x="12" y="48"/>
                    <a:pt x="0" y="51"/>
                  </a:cubicBezTo>
                  <a:cubicBezTo>
                    <a:pt x="4" y="58"/>
                    <a:pt x="7" y="65"/>
                    <a:pt x="7" y="74"/>
                  </a:cubicBezTo>
                  <a:cubicBezTo>
                    <a:pt x="7" y="75"/>
                    <a:pt x="7" y="76"/>
                    <a:pt x="6" y="77"/>
                  </a:cubicBezTo>
                  <a:cubicBezTo>
                    <a:pt x="6" y="83"/>
                    <a:pt x="6" y="91"/>
                    <a:pt x="5" y="100"/>
                  </a:cubicBezTo>
                  <a:cubicBezTo>
                    <a:pt x="8" y="101"/>
                    <a:pt x="12" y="101"/>
                    <a:pt x="16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00"/>
                    <a:pt x="49" y="106"/>
                    <a:pt x="81" y="99"/>
                  </a:cubicBezTo>
                  <a:cubicBezTo>
                    <a:pt x="106" y="93"/>
                    <a:pt x="119" y="90"/>
                    <a:pt x="131" y="90"/>
                  </a:cubicBezTo>
                  <a:cubicBezTo>
                    <a:pt x="135" y="89"/>
                    <a:pt x="138" y="90"/>
                    <a:pt x="141" y="90"/>
                  </a:cubicBezTo>
                  <a:cubicBezTo>
                    <a:pt x="158" y="91"/>
                    <a:pt x="167" y="95"/>
                    <a:pt x="173" y="91"/>
                  </a:cubicBezTo>
                  <a:cubicBezTo>
                    <a:pt x="174" y="91"/>
                    <a:pt x="174" y="91"/>
                    <a:pt x="174" y="91"/>
                  </a:cubicBezTo>
                  <a:cubicBezTo>
                    <a:pt x="175" y="91"/>
                    <a:pt x="176" y="90"/>
                    <a:pt x="176" y="89"/>
                  </a:cubicBezTo>
                  <a:cubicBezTo>
                    <a:pt x="178" y="87"/>
                    <a:pt x="179" y="85"/>
                    <a:pt x="178" y="83"/>
                  </a:cubicBezTo>
                  <a:cubicBezTo>
                    <a:pt x="178" y="81"/>
                    <a:pt x="178" y="80"/>
                    <a:pt x="177" y="80"/>
                  </a:cubicBezTo>
                  <a:cubicBezTo>
                    <a:pt x="175" y="78"/>
                    <a:pt x="153" y="74"/>
                    <a:pt x="148" y="74"/>
                  </a:cubicBezTo>
                  <a:cubicBezTo>
                    <a:pt x="144" y="74"/>
                    <a:pt x="137" y="72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28" y="72"/>
                    <a:pt x="122" y="73"/>
                    <a:pt x="116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2"/>
                    <a:pt x="115" y="72"/>
                  </a:cubicBezTo>
                  <a:cubicBezTo>
                    <a:pt x="115" y="71"/>
                    <a:pt x="115" y="71"/>
                    <a:pt x="116" y="71"/>
                  </a:cubicBezTo>
                  <a:cubicBezTo>
                    <a:pt x="122" y="71"/>
                    <a:pt x="127" y="71"/>
                    <a:pt x="133" y="7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45" y="71"/>
                    <a:pt x="158" y="71"/>
                    <a:pt x="160" y="71"/>
                  </a:cubicBezTo>
                  <a:cubicBezTo>
                    <a:pt x="164" y="71"/>
                    <a:pt x="193" y="71"/>
                    <a:pt x="196" y="71"/>
                  </a:cubicBezTo>
                  <a:cubicBezTo>
                    <a:pt x="200" y="70"/>
                    <a:pt x="207" y="65"/>
                    <a:pt x="206" y="60"/>
                  </a:cubicBezTo>
                  <a:cubicBezTo>
                    <a:pt x="206" y="55"/>
                    <a:pt x="192" y="52"/>
                    <a:pt x="184" y="52"/>
                  </a:cubicBezTo>
                  <a:cubicBezTo>
                    <a:pt x="177" y="51"/>
                    <a:pt x="161" y="50"/>
                    <a:pt x="156" y="49"/>
                  </a:cubicBezTo>
                  <a:cubicBezTo>
                    <a:pt x="154" y="49"/>
                    <a:pt x="146" y="49"/>
                    <a:pt x="138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5" y="49"/>
                    <a:pt x="133" y="49"/>
                    <a:pt x="131" y="49"/>
                  </a:cubicBezTo>
                  <a:cubicBezTo>
                    <a:pt x="131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9" y="49"/>
                    <a:pt x="127" y="49"/>
                    <a:pt x="126" y="49"/>
                  </a:cubicBezTo>
                  <a:cubicBezTo>
                    <a:pt x="125" y="49"/>
                    <a:pt x="124" y="49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1" y="49"/>
                    <a:pt x="121" y="49"/>
                  </a:cubicBezTo>
                  <a:cubicBezTo>
                    <a:pt x="121" y="48"/>
                    <a:pt x="121" y="47"/>
                    <a:pt x="122" y="47"/>
                  </a:cubicBezTo>
                  <a:cubicBezTo>
                    <a:pt x="123" y="47"/>
                    <a:pt x="125" y="47"/>
                    <a:pt x="126" y="47"/>
                  </a:cubicBezTo>
                  <a:cubicBezTo>
                    <a:pt x="127" y="47"/>
                    <a:pt x="129" y="47"/>
                    <a:pt x="130" y="47"/>
                  </a:cubicBezTo>
                  <a:cubicBezTo>
                    <a:pt x="132" y="47"/>
                    <a:pt x="135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49" y="48"/>
                    <a:pt x="163" y="48"/>
                    <a:pt x="167" y="47"/>
                  </a:cubicBezTo>
                  <a:cubicBezTo>
                    <a:pt x="176" y="46"/>
                    <a:pt x="190" y="46"/>
                    <a:pt x="195" y="47"/>
                  </a:cubicBezTo>
                  <a:cubicBezTo>
                    <a:pt x="200" y="48"/>
                    <a:pt x="212" y="49"/>
                    <a:pt x="216" y="48"/>
                  </a:cubicBezTo>
                  <a:cubicBezTo>
                    <a:pt x="218" y="48"/>
                    <a:pt x="222" y="45"/>
                    <a:pt x="223" y="42"/>
                  </a:cubicBezTo>
                  <a:cubicBezTo>
                    <a:pt x="224" y="41"/>
                    <a:pt x="225" y="39"/>
                    <a:pt x="224" y="37"/>
                  </a:cubicBezTo>
                  <a:close/>
                  <a:moveTo>
                    <a:pt x="143" y="27"/>
                  </a:moveTo>
                  <a:cubicBezTo>
                    <a:pt x="139" y="27"/>
                    <a:pt x="136" y="27"/>
                    <a:pt x="133" y="28"/>
                  </a:cubicBezTo>
                  <a:cubicBezTo>
                    <a:pt x="130" y="28"/>
                    <a:pt x="127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3" y="29"/>
                    <a:pt x="123" y="29"/>
                    <a:pt x="123" y="28"/>
                  </a:cubicBezTo>
                  <a:cubicBezTo>
                    <a:pt x="123" y="28"/>
                    <a:pt x="123" y="27"/>
                    <a:pt x="124" y="27"/>
                  </a:cubicBezTo>
                  <a:cubicBezTo>
                    <a:pt x="127" y="26"/>
                    <a:pt x="130" y="26"/>
                    <a:pt x="133" y="26"/>
                  </a:cubicBezTo>
                  <a:cubicBezTo>
                    <a:pt x="136" y="26"/>
                    <a:pt x="139" y="26"/>
                    <a:pt x="142" y="26"/>
                  </a:cubicBezTo>
                  <a:cubicBezTo>
                    <a:pt x="149" y="25"/>
                    <a:pt x="155" y="25"/>
                    <a:pt x="161" y="25"/>
                  </a:cubicBezTo>
                  <a:cubicBezTo>
                    <a:pt x="155" y="25"/>
                    <a:pt x="149" y="26"/>
                    <a:pt x="143" y="27"/>
                  </a:cubicBezTo>
                  <a:close/>
                </a:path>
              </a:pathLst>
            </a:custGeom>
            <a:solidFill>
              <a:srgbClr val="F29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180">
              <a:extLst>
                <a:ext uri="{FF2B5EF4-FFF2-40B4-BE49-F238E27FC236}">
                  <a16:creationId xmlns:a16="http://schemas.microsoft.com/office/drawing/2014/main" id="{C08651DF-1239-471D-B487-6C980DC14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3588" y="6238876"/>
              <a:ext cx="1588" cy="1588"/>
            </a:xfrm>
            <a:prstGeom prst="rect">
              <a:avLst/>
            </a:prstGeom>
            <a:solidFill>
              <a:srgbClr val="F29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81">
              <a:extLst>
                <a:ext uri="{FF2B5EF4-FFF2-40B4-BE49-F238E27FC236}">
                  <a16:creationId xmlns:a16="http://schemas.microsoft.com/office/drawing/2014/main" id="{822FC73A-0DC8-435A-8BB5-2535736D8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8188" y="6238876"/>
              <a:ext cx="26988" cy="3175"/>
            </a:xfrm>
            <a:custGeom>
              <a:avLst/>
              <a:gdLst>
                <a:gd name="T0" fmla="*/ 18 w 19"/>
                <a:gd name="T1" fmla="*/ 0 h 2"/>
                <a:gd name="T2" fmla="*/ 19 w 19"/>
                <a:gd name="T3" fmla="*/ 0 h 2"/>
                <a:gd name="T4" fmla="*/ 19 w 19"/>
                <a:gd name="T5" fmla="*/ 0 h 2"/>
                <a:gd name="T6" fmla="*/ 17 w 19"/>
                <a:gd name="T7" fmla="*/ 0 h 2"/>
                <a:gd name="T8" fmla="*/ 0 w 19"/>
                <a:gd name="T9" fmla="*/ 1 h 2"/>
                <a:gd name="T10" fmla="*/ 17 w 19"/>
                <a:gd name="T11" fmla="*/ 1 h 2"/>
                <a:gd name="T12" fmla="*/ 17 w 19"/>
                <a:gd name="T13" fmla="*/ 0 h 2"/>
                <a:gd name="T14" fmla="*/ 18 w 19"/>
                <a:gd name="T15" fmla="*/ 1 h 2"/>
                <a:gd name="T16" fmla="*/ 1 w 19"/>
                <a:gd name="T17" fmla="*/ 2 h 2"/>
                <a:gd name="T18" fmla="*/ 1 w 19"/>
                <a:gd name="T19" fmla="*/ 2 h 2"/>
                <a:gd name="T20" fmla="*/ 0 w 19"/>
                <a:gd name="T21" fmla="*/ 1 h 2"/>
                <a:gd name="T22" fmla="*/ 1 w 19"/>
                <a:gd name="T23" fmla="*/ 0 h 2"/>
                <a:gd name="T24" fmla="*/ 18 w 19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">
                  <a:moveTo>
                    <a:pt x="1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8" y="0"/>
                    <a:pt x="0" y="0"/>
                    <a:pt x="0" y="1"/>
                  </a:cubicBezTo>
                  <a:cubicBezTo>
                    <a:pt x="1" y="1"/>
                    <a:pt x="13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1"/>
                  </a:cubicBezTo>
                  <a:cubicBezTo>
                    <a:pt x="13" y="1"/>
                    <a:pt x="7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7" y="0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F29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82">
              <a:extLst>
                <a:ext uri="{FF2B5EF4-FFF2-40B4-BE49-F238E27FC236}">
                  <a16:creationId xmlns:a16="http://schemas.microsoft.com/office/drawing/2014/main" id="{A96C7ECE-96A1-4169-B778-FEDFD623E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26" y="6205538"/>
              <a:ext cx="23813" cy="3175"/>
            </a:xfrm>
            <a:custGeom>
              <a:avLst/>
              <a:gdLst>
                <a:gd name="T0" fmla="*/ 16 w 16"/>
                <a:gd name="T1" fmla="*/ 1 h 3"/>
                <a:gd name="T2" fmla="*/ 0 w 16"/>
                <a:gd name="T3" fmla="*/ 1 h 3"/>
                <a:gd name="T4" fmla="*/ 9 w 16"/>
                <a:gd name="T5" fmla="*/ 2 h 3"/>
                <a:gd name="T6" fmla="*/ 9 w 16"/>
                <a:gd name="T7" fmla="*/ 1 h 3"/>
                <a:gd name="T8" fmla="*/ 10 w 16"/>
                <a:gd name="T9" fmla="*/ 2 h 3"/>
                <a:gd name="T10" fmla="*/ 9 w 16"/>
                <a:gd name="T11" fmla="*/ 2 h 3"/>
                <a:gd name="T12" fmla="*/ 5 w 16"/>
                <a:gd name="T13" fmla="*/ 2 h 3"/>
                <a:gd name="T14" fmla="*/ 2 w 16"/>
                <a:gd name="T15" fmla="*/ 3 h 3"/>
                <a:gd name="T16" fmla="*/ 2 w 16"/>
                <a:gd name="T17" fmla="*/ 3 h 3"/>
                <a:gd name="T18" fmla="*/ 0 w 16"/>
                <a:gd name="T19" fmla="*/ 2 h 3"/>
                <a:gd name="T20" fmla="*/ 1 w 16"/>
                <a:gd name="T21" fmla="*/ 0 h 3"/>
                <a:gd name="T22" fmla="*/ 5 w 16"/>
                <a:gd name="T23" fmla="*/ 0 h 3"/>
                <a:gd name="T24" fmla="*/ 9 w 16"/>
                <a:gd name="T25" fmla="*/ 0 h 3"/>
                <a:gd name="T26" fmla="*/ 16 w 16"/>
                <a:gd name="T2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3">
                  <a:moveTo>
                    <a:pt x="16" y="1"/>
                  </a:moveTo>
                  <a:cubicBezTo>
                    <a:pt x="9" y="1"/>
                    <a:pt x="2" y="1"/>
                    <a:pt x="0" y="1"/>
                  </a:cubicBezTo>
                  <a:cubicBezTo>
                    <a:pt x="2" y="1"/>
                    <a:pt x="5" y="1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11" y="0"/>
                    <a:pt x="14" y="1"/>
                    <a:pt x="16" y="1"/>
                  </a:cubicBezTo>
                  <a:close/>
                </a:path>
              </a:pathLst>
            </a:custGeom>
            <a:solidFill>
              <a:srgbClr val="F29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83">
              <a:extLst>
                <a:ext uri="{FF2B5EF4-FFF2-40B4-BE49-F238E27FC236}">
                  <a16:creationId xmlns:a16="http://schemas.microsoft.com/office/drawing/2014/main" id="{9F17F4A9-67BE-4B7C-B171-98B975F4C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9301" y="6173788"/>
              <a:ext cx="53975" cy="6350"/>
            </a:xfrm>
            <a:custGeom>
              <a:avLst/>
              <a:gdLst>
                <a:gd name="T0" fmla="*/ 38 w 38"/>
                <a:gd name="T1" fmla="*/ 0 h 4"/>
                <a:gd name="T2" fmla="*/ 20 w 38"/>
                <a:gd name="T3" fmla="*/ 2 h 4"/>
                <a:gd name="T4" fmla="*/ 10 w 38"/>
                <a:gd name="T5" fmla="*/ 3 h 4"/>
                <a:gd name="T6" fmla="*/ 1 w 38"/>
                <a:gd name="T7" fmla="*/ 4 h 4"/>
                <a:gd name="T8" fmla="*/ 1 w 38"/>
                <a:gd name="T9" fmla="*/ 4 h 4"/>
                <a:gd name="T10" fmla="*/ 1 w 38"/>
                <a:gd name="T11" fmla="*/ 4 h 4"/>
                <a:gd name="T12" fmla="*/ 0 w 38"/>
                <a:gd name="T13" fmla="*/ 3 h 4"/>
                <a:gd name="T14" fmla="*/ 1 w 38"/>
                <a:gd name="T15" fmla="*/ 2 h 4"/>
                <a:gd name="T16" fmla="*/ 10 w 38"/>
                <a:gd name="T17" fmla="*/ 1 h 4"/>
                <a:gd name="T18" fmla="*/ 19 w 38"/>
                <a:gd name="T19" fmla="*/ 1 h 4"/>
                <a:gd name="T20" fmla="*/ 38 w 3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">
                  <a:moveTo>
                    <a:pt x="38" y="0"/>
                  </a:moveTo>
                  <a:cubicBezTo>
                    <a:pt x="32" y="0"/>
                    <a:pt x="26" y="1"/>
                    <a:pt x="20" y="2"/>
                  </a:cubicBezTo>
                  <a:cubicBezTo>
                    <a:pt x="16" y="2"/>
                    <a:pt x="13" y="2"/>
                    <a:pt x="10" y="3"/>
                  </a:cubicBezTo>
                  <a:cubicBezTo>
                    <a:pt x="7" y="3"/>
                    <a:pt x="4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13" y="1"/>
                    <a:pt x="16" y="1"/>
                    <a:pt x="19" y="1"/>
                  </a:cubicBezTo>
                  <a:cubicBezTo>
                    <a:pt x="26" y="0"/>
                    <a:pt x="32" y="0"/>
                    <a:pt x="38" y="0"/>
                  </a:cubicBezTo>
                  <a:close/>
                </a:path>
              </a:pathLst>
            </a:custGeom>
            <a:solidFill>
              <a:srgbClr val="F29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84">
              <a:extLst>
                <a:ext uri="{FF2B5EF4-FFF2-40B4-BE49-F238E27FC236}">
                  <a16:creationId xmlns:a16="http://schemas.microsoft.com/office/drawing/2014/main" id="{906DB076-7ADB-4148-8D6F-159D15DB8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9301" y="6173788"/>
              <a:ext cx="53975" cy="6350"/>
            </a:xfrm>
            <a:custGeom>
              <a:avLst/>
              <a:gdLst>
                <a:gd name="T0" fmla="*/ 38 w 38"/>
                <a:gd name="T1" fmla="*/ 0 h 4"/>
                <a:gd name="T2" fmla="*/ 20 w 38"/>
                <a:gd name="T3" fmla="*/ 2 h 4"/>
                <a:gd name="T4" fmla="*/ 10 w 38"/>
                <a:gd name="T5" fmla="*/ 3 h 4"/>
                <a:gd name="T6" fmla="*/ 1 w 38"/>
                <a:gd name="T7" fmla="*/ 4 h 4"/>
                <a:gd name="T8" fmla="*/ 1 w 38"/>
                <a:gd name="T9" fmla="*/ 4 h 4"/>
                <a:gd name="T10" fmla="*/ 1 w 38"/>
                <a:gd name="T11" fmla="*/ 4 h 4"/>
                <a:gd name="T12" fmla="*/ 0 w 38"/>
                <a:gd name="T13" fmla="*/ 3 h 4"/>
                <a:gd name="T14" fmla="*/ 1 w 38"/>
                <a:gd name="T15" fmla="*/ 2 h 4"/>
                <a:gd name="T16" fmla="*/ 10 w 38"/>
                <a:gd name="T17" fmla="*/ 1 h 4"/>
                <a:gd name="T18" fmla="*/ 19 w 38"/>
                <a:gd name="T19" fmla="*/ 1 h 4"/>
                <a:gd name="T20" fmla="*/ 38 w 3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">
                  <a:moveTo>
                    <a:pt x="38" y="0"/>
                  </a:moveTo>
                  <a:cubicBezTo>
                    <a:pt x="32" y="0"/>
                    <a:pt x="26" y="1"/>
                    <a:pt x="20" y="2"/>
                  </a:cubicBezTo>
                  <a:cubicBezTo>
                    <a:pt x="16" y="2"/>
                    <a:pt x="13" y="2"/>
                    <a:pt x="10" y="3"/>
                  </a:cubicBezTo>
                  <a:cubicBezTo>
                    <a:pt x="7" y="3"/>
                    <a:pt x="4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13" y="1"/>
                    <a:pt x="16" y="1"/>
                    <a:pt x="19" y="1"/>
                  </a:cubicBezTo>
                  <a:cubicBezTo>
                    <a:pt x="26" y="0"/>
                    <a:pt x="32" y="0"/>
                    <a:pt x="38" y="0"/>
                  </a:cubicBezTo>
                  <a:close/>
                </a:path>
              </a:pathLst>
            </a:custGeom>
            <a:solidFill>
              <a:srgbClr val="C1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85">
              <a:extLst>
                <a:ext uri="{FF2B5EF4-FFF2-40B4-BE49-F238E27FC236}">
                  <a16:creationId xmlns:a16="http://schemas.microsoft.com/office/drawing/2014/main" id="{F300D8EA-C379-422C-8527-05D5E6D12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26" y="6205538"/>
              <a:ext cx="23813" cy="3175"/>
            </a:xfrm>
            <a:custGeom>
              <a:avLst/>
              <a:gdLst>
                <a:gd name="T0" fmla="*/ 17 w 17"/>
                <a:gd name="T1" fmla="*/ 1 h 3"/>
                <a:gd name="T2" fmla="*/ 16 w 17"/>
                <a:gd name="T3" fmla="*/ 2 h 3"/>
                <a:gd name="T4" fmla="*/ 16 w 17"/>
                <a:gd name="T5" fmla="*/ 2 h 3"/>
                <a:gd name="T6" fmla="*/ 16 w 17"/>
                <a:gd name="T7" fmla="*/ 2 h 3"/>
                <a:gd name="T8" fmla="*/ 10 w 17"/>
                <a:gd name="T9" fmla="*/ 2 h 3"/>
                <a:gd name="T10" fmla="*/ 9 w 17"/>
                <a:gd name="T11" fmla="*/ 2 h 3"/>
                <a:gd name="T12" fmla="*/ 5 w 17"/>
                <a:gd name="T13" fmla="*/ 2 h 3"/>
                <a:gd name="T14" fmla="*/ 2 w 17"/>
                <a:gd name="T15" fmla="*/ 3 h 3"/>
                <a:gd name="T16" fmla="*/ 2 w 17"/>
                <a:gd name="T17" fmla="*/ 3 h 3"/>
                <a:gd name="T18" fmla="*/ 0 w 17"/>
                <a:gd name="T19" fmla="*/ 2 h 3"/>
                <a:gd name="T20" fmla="*/ 1 w 17"/>
                <a:gd name="T21" fmla="*/ 0 h 3"/>
                <a:gd name="T22" fmla="*/ 5 w 17"/>
                <a:gd name="T23" fmla="*/ 0 h 3"/>
                <a:gd name="T24" fmla="*/ 9 w 17"/>
                <a:gd name="T25" fmla="*/ 0 h 3"/>
                <a:gd name="T26" fmla="*/ 16 w 17"/>
                <a:gd name="T27" fmla="*/ 1 h 3"/>
                <a:gd name="T28" fmla="*/ 16 w 17"/>
                <a:gd name="T29" fmla="*/ 1 h 3"/>
                <a:gd name="T30" fmla="*/ 16 w 17"/>
                <a:gd name="T31" fmla="*/ 1 h 3"/>
                <a:gd name="T32" fmla="*/ 17 w 17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">
                  <a:moveTo>
                    <a:pt x="17" y="1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2" y="1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11" y="0"/>
                    <a:pt x="14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C1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86">
              <a:extLst>
                <a:ext uri="{FF2B5EF4-FFF2-40B4-BE49-F238E27FC236}">
                  <a16:creationId xmlns:a16="http://schemas.microsoft.com/office/drawing/2014/main" id="{89663B67-6B93-4212-A967-A7560E6EE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8188" y="6238876"/>
              <a:ext cx="26988" cy="3175"/>
            </a:xfrm>
            <a:custGeom>
              <a:avLst/>
              <a:gdLst>
                <a:gd name="T0" fmla="*/ 19 w 19"/>
                <a:gd name="T1" fmla="*/ 0 h 2"/>
                <a:gd name="T2" fmla="*/ 19 w 19"/>
                <a:gd name="T3" fmla="*/ 0 h 2"/>
                <a:gd name="T4" fmla="*/ 18 w 19"/>
                <a:gd name="T5" fmla="*/ 0 h 2"/>
                <a:gd name="T6" fmla="*/ 18 w 19"/>
                <a:gd name="T7" fmla="*/ 1 h 2"/>
                <a:gd name="T8" fmla="*/ 18 w 19"/>
                <a:gd name="T9" fmla="*/ 1 h 2"/>
                <a:gd name="T10" fmla="*/ 1 w 19"/>
                <a:gd name="T11" fmla="*/ 2 h 2"/>
                <a:gd name="T12" fmla="*/ 1 w 19"/>
                <a:gd name="T13" fmla="*/ 2 h 2"/>
                <a:gd name="T14" fmla="*/ 0 w 19"/>
                <a:gd name="T15" fmla="*/ 1 h 2"/>
                <a:gd name="T16" fmla="*/ 1 w 19"/>
                <a:gd name="T17" fmla="*/ 0 h 2"/>
                <a:gd name="T18" fmla="*/ 18 w 19"/>
                <a:gd name="T19" fmla="*/ 0 h 2"/>
                <a:gd name="T20" fmla="*/ 19 w 19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3" y="1"/>
                    <a:pt x="7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7" y="0"/>
                    <a:pt x="12" y="0"/>
                    <a:pt x="18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C1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87">
              <a:extLst>
                <a:ext uri="{FF2B5EF4-FFF2-40B4-BE49-F238E27FC236}">
                  <a16:creationId xmlns:a16="http://schemas.microsoft.com/office/drawing/2014/main" id="{8ECFFC81-A7D6-4AEE-A888-C09CA5515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8638" y="6651626"/>
              <a:ext cx="87313" cy="79375"/>
            </a:xfrm>
            <a:custGeom>
              <a:avLst/>
              <a:gdLst>
                <a:gd name="T0" fmla="*/ 0 w 62"/>
                <a:gd name="T1" fmla="*/ 2 h 57"/>
                <a:gd name="T2" fmla="*/ 24 w 62"/>
                <a:gd name="T3" fmla="*/ 2 h 57"/>
                <a:gd name="T4" fmla="*/ 45 w 62"/>
                <a:gd name="T5" fmla="*/ 13 h 57"/>
                <a:gd name="T6" fmla="*/ 60 w 62"/>
                <a:gd name="T7" fmla="*/ 33 h 57"/>
                <a:gd name="T8" fmla="*/ 61 w 62"/>
                <a:gd name="T9" fmla="*/ 38 h 57"/>
                <a:gd name="T10" fmla="*/ 62 w 62"/>
                <a:gd name="T11" fmla="*/ 45 h 57"/>
                <a:gd name="T12" fmla="*/ 62 w 62"/>
                <a:gd name="T13" fmla="*/ 51 h 57"/>
                <a:gd name="T14" fmla="*/ 61 w 62"/>
                <a:gd name="T15" fmla="*/ 56 h 57"/>
                <a:gd name="T16" fmla="*/ 56 w 62"/>
                <a:gd name="T17" fmla="*/ 57 h 57"/>
                <a:gd name="T18" fmla="*/ 45 w 62"/>
                <a:gd name="T19" fmla="*/ 41 h 57"/>
                <a:gd name="T20" fmla="*/ 32 w 62"/>
                <a:gd name="T21" fmla="*/ 28 h 57"/>
                <a:gd name="T22" fmla="*/ 0 w 62"/>
                <a:gd name="T23" fmla="*/ 6 h 57"/>
                <a:gd name="T24" fmla="*/ 0 w 62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7">
                  <a:moveTo>
                    <a:pt x="0" y="2"/>
                  </a:moveTo>
                  <a:cubicBezTo>
                    <a:pt x="8" y="0"/>
                    <a:pt x="16" y="0"/>
                    <a:pt x="24" y="2"/>
                  </a:cubicBezTo>
                  <a:cubicBezTo>
                    <a:pt x="31" y="4"/>
                    <a:pt x="38" y="8"/>
                    <a:pt x="45" y="13"/>
                  </a:cubicBezTo>
                  <a:cubicBezTo>
                    <a:pt x="51" y="18"/>
                    <a:pt x="57" y="25"/>
                    <a:pt x="60" y="33"/>
                  </a:cubicBezTo>
                  <a:cubicBezTo>
                    <a:pt x="60" y="34"/>
                    <a:pt x="61" y="36"/>
                    <a:pt x="61" y="38"/>
                  </a:cubicBezTo>
                  <a:cubicBezTo>
                    <a:pt x="62" y="40"/>
                    <a:pt x="62" y="42"/>
                    <a:pt x="62" y="45"/>
                  </a:cubicBezTo>
                  <a:cubicBezTo>
                    <a:pt x="62" y="47"/>
                    <a:pt x="62" y="49"/>
                    <a:pt x="62" y="51"/>
                  </a:cubicBezTo>
                  <a:cubicBezTo>
                    <a:pt x="62" y="53"/>
                    <a:pt x="61" y="55"/>
                    <a:pt x="61" y="56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2" y="51"/>
                    <a:pt x="49" y="45"/>
                    <a:pt x="45" y="41"/>
                  </a:cubicBezTo>
                  <a:cubicBezTo>
                    <a:pt x="41" y="36"/>
                    <a:pt x="37" y="32"/>
                    <a:pt x="32" y="28"/>
                  </a:cubicBezTo>
                  <a:cubicBezTo>
                    <a:pt x="23" y="20"/>
                    <a:pt x="12" y="14"/>
                    <a:pt x="0" y="6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EA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88">
              <a:extLst>
                <a:ext uri="{FF2B5EF4-FFF2-40B4-BE49-F238E27FC236}">
                  <a16:creationId xmlns:a16="http://schemas.microsoft.com/office/drawing/2014/main" id="{5D393BD5-234B-493F-9CA4-BCBF406B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6450013"/>
              <a:ext cx="152400" cy="34925"/>
            </a:xfrm>
            <a:custGeom>
              <a:avLst/>
              <a:gdLst>
                <a:gd name="T0" fmla="*/ 0 w 109"/>
                <a:gd name="T1" fmla="*/ 4 h 25"/>
                <a:gd name="T2" fmla="*/ 28 w 109"/>
                <a:gd name="T3" fmla="*/ 1 h 25"/>
                <a:gd name="T4" fmla="*/ 56 w 109"/>
                <a:gd name="T5" fmla="*/ 10 h 25"/>
                <a:gd name="T6" fmla="*/ 81 w 109"/>
                <a:gd name="T7" fmla="*/ 19 h 25"/>
                <a:gd name="T8" fmla="*/ 109 w 109"/>
                <a:gd name="T9" fmla="*/ 22 h 25"/>
                <a:gd name="T10" fmla="*/ 81 w 109"/>
                <a:gd name="T11" fmla="*/ 25 h 25"/>
                <a:gd name="T12" fmla="*/ 66 w 109"/>
                <a:gd name="T13" fmla="*/ 22 h 25"/>
                <a:gd name="T14" fmla="*/ 52 w 109"/>
                <a:gd name="T15" fmla="*/ 17 h 25"/>
                <a:gd name="T16" fmla="*/ 27 w 109"/>
                <a:gd name="T17" fmla="*/ 7 h 25"/>
                <a:gd name="T18" fmla="*/ 0 w 109"/>
                <a:gd name="T1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25">
                  <a:moveTo>
                    <a:pt x="0" y="4"/>
                  </a:moveTo>
                  <a:cubicBezTo>
                    <a:pt x="9" y="1"/>
                    <a:pt x="19" y="0"/>
                    <a:pt x="28" y="1"/>
                  </a:cubicBezTo>
                  <a:cubicBezTo>
                    <a:pt x="38" y="2"/>
                    <a:pt x="48" y="5"/>
                    <a:pt x="56" y="10"/>
                  </a:cubicBezTo>
                  <a:cubicBezTo>
                    <a:pt x="64" y="14"/>
                    <a:pt x="72" y="17"/>
                    <a:pt x="81" y="19"/>
                  </a:cubicBezTo>
                  <a:cubicBezTo>
                    <a:pt x="90" y="20"/>
                    <a:pt x="100" y="21"/>
                    <a:pt x="109" y="22"/>
                  </a:cubicBezTo>
                  <a:cubicBezTo>
                    <a:pt x="100" y="25"/>
                    <a:pt x="90" y="25"/>
                    <a:pt x="81" y="25"/>
                  </a:cubicBezTo>
                  <a:cubicBezTo>
                    <a:pt x="76" y="24"/>
                    <a:pt x="71" y="23"/>
                    <a:pt x="66" y="22"/>
                  </a:cubicBezTo>
                  <a:cubicBezTo>
                    <a:pt x="61" y="21"/>
                    <a:pt x="57" y="19"/>
                    <a:pt x="52" y="17"/>
                  </a:cubicBezTo>
                  <a:cubicBezTo>
                    <a:pt x="44" y="12"/>
                    <a:pt x="36" y="9"/>
                    <a:pt x="27" y="7"/>
                  </a:cubicBezTo>
                  <a:cubicBezTo>
                    <a:pt x="19" y="5"/>
                    <a:pt x="9" y="4"/>
                    <a:pt x="0" y="4"/>
                  </a:cubicBezTo>
                  <a:close/>
                </a:path>
              </a:pathLst>
            </a:custGeom>
            <a:solidFill>
              <a:srgbClr val="EA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89">
              <a:extLst>
                <a:ext uri="{FF2B5EF4-FFF2-40B4-BE49-F238E27FC236}">
                  <a16:creationId xmlns:a16="http://schemas.microsoft.com/office/drawing/2014/main" id="{740F0FE8-C168-4329-91B6-8707F8167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3051" y="6491288"/>
              <a:ext cx="114300" cy="30163"/>
            </a:xfrm>
            <a:custGeom>
              <a:avLst/>
              <a:gdLst>
                <a:gd name="T0" fmla="*/ 0 w 82"/>
                <a:gd name="T1" fmla="*/ 22 h 22"/>
                <a:gd name="T2" fmla="*/ 17 w 82"/>
                <a:gd name="T3" fmla="*/ 7 h 22"/>
                <a:gd name="T4" fmla="*/ 40 w 82"/>
                <a:gd name="T5" fmla="*/ 4 h 22"/>
                <a:gd name="T6" fmla="*/ 46 w 82"/>
                <a:gd name="T7" fmla="*/ 4 h 22"/>
                <a:gd name="T8" fmla="*/ 51 w 82"/>
                <a:gd name="T9" fmla="*/ 5 h 22"/>
                <a:gd name="T10" fmla="*/ 61 w 82"/>
                <a:gd name="T11" fmla="*/ 5 h 22"/>
                <a:gd name="T12" fmla="*/ 82 w 82"/>
                <a:gd name="T13" fmla="*/ 0 h 22"/>
                <a:gd name="T14" fmla="*/ 62 w 82"/>
                <a:gd name="T15" fmla="*/ 12 h 22"/>
                <a:gd name="T16" fmla="*/ 50 w 82"/>
                <a:gd name="T17" fmla="*/ 13 h 22"/>
                <a:gd name="T18" fmla="*/ 44 w 82"/>
                <a:gd name="T19" fmla="*/ 12 h 22"/>
                <a:gd name="T20" fmla="*/ 39 w 82"/>
                <a:gd name="T21" fmla="*/ 11 h 22"/>
                <a:gd name="T22" fmla="*/ 19 w 82"/>
                <a:gd name="T23" fmla="*/ 12 h 22"/>
                <a:gd name="T24" fmla="*/ 0 w 82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22">
                  <a:moveTo>
                    <a:pt x="0" y="22"/>
                  </a:moveTo>
                  <a:cubicBezTo>
                    <a:pt x="4" y="16"/>
                    <a:pt x="9" y="11"/>
                    <a:pt x="17" y="7"/>
                  </a:cubicBezTo>
                  <a:cubicBezTo>
                    <a:pt x="24" y="3"/>
                    <a:pt x="32" y="3"/>
                    <a:pt x="40" y="4"/>
                  </a:cubicBezTo>
                  <a:cubicBezTo>
                    <a:pt x="42" y="4"/>
                    <a:pt x="44" y="4"/>
                    <a:pt x="46" y="4"/>
                  </a:cubicBezTo>
                  <a:cubicBezTo>
                    <a:pt x="48" y="5"/>
                    <a:pt x="50" y="5"/>
                    <a:pt x="51" y="5"/>
                  </a:cubicBezTo>
                  <a:cubicBezTo>
                    <a:pt x="54" y="6"/>
                    <a:pt x="57" y="6"/>
                    <a:pt x="61" y="5"/>
                  </a:cubicBezTo>
                  <a:cubicBezTo>
                    <a:pt x="68" y="4"/>
                    <a:pt x="75" y="2"/>
                    <a:pt x="82" y="0"/>
                  </a:cubicBezTo>
                  <a:cubicBezTo>
                    <a:pt x="77" y="5"/>
                    <a:pt x="70" y="9"/>
                    <a:pt x="62" y="12"/>
                  </a:cubicBezTo>
                  <a:cubicBezTo>
                    <a:pt x="59" y="13"/>
                    <a:pt x="55" y="14"/>
                    <a:pt x="50" y="13"/>
                  </a:cubicBezTo>
                  <a:cubicBezTo>
                    <a:pt x="48" y="13"/>
                    <a:pt x="46" y="12"/>
                    <a:pt x="44" y="12"/>
                  </a:cubicBezTo>
                  <a:cubicBezTo>
                    <a:pt x="43" y="12"/>
                    <a:pt x="41" y="11"/>
                    <a:pt x="39" y="11"/>
                  </a:cubicBezTo>
                  <a:cubicBezTo>
                    <a:pt x="32" y="10"/>
                    <a:pt x="25" y="10"/>
                    <a:pt x="19" y="12"/>
                  </a:cubicBezTo>
                  <a:cubicBezTo>
                    <a:pt x="12" y="14"/>
                    <a:pt x="6" y="18"/>
                    <a:pt x="0" y="22"/>
                  </a:cubicBezTo>
                  <a:close/>
                </a:path>
              </a:pathLst>
            </a:custGeom>
            <a:solidFill>
              <a:srgbClr val="EA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90">
              <a:extLst>
                <a:ext uri="{FF2B5EF4-FFF2-40B4-BE49-F238E27FC236}">
                  <a16:creationId xmlns:a16="http://schemas.microsoft.com/office/drawing/2014/main" id="{57E71D2C-3384-4101-A5AD-C98A8B66F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7838" y="6818313"/>
              <a:ext cx="42863" cy="415925"/>
            </a:xfrm>
            <a:custGeom>
              <a:avLst/>
              <a:gdLst>
                <a:gd name="T0" fmla="*/ 1 w 31"/>
                <a:gd name="T1" fmla="*/ 4 h 298"/>
                <a:gd name="T2" fmla="*/ 1 w 31"/>
                <a:gd name="T3" fmla="*/ 4 h 298"/>
                <a:gd name="T4" fmla="*/ 27 w 31"/>
                <a:gd name="T5" fmla="*/ 83 h 298"/>
                <a:gd name="T6" fmla="*/ 18 w 31"/>
                <a:gd name="T7" fmla="*/ 137 h 298"/>
                <a:gd name="T8" fmla="*/ 1 w 31"/>
                <a:gd name="T9" fmla="*/ 228 h 298"/>
                <a:gd name="T10" fmla="*/ 20 w 31"/>
                <a:gd name="T11" fmla="*/ 297 h 298"/>
                <a:gd name="T12" fmla="*/ 23 w 31"/>
                <a:gd name="T13" fmla="*/ 298 h 298"/>
                <a:gd name="T14" fmla="*/ 23 w 31"/>
                <a:gd name="T15" fmla="*/ 295 h 298"/>
                <a:gd name="T16" fmla="*/ 5 w 31"/>
                <a:gd name="T17" fmla="*/ 228 h 298"/>
                <a:gd name="T18" fmla="*/ 22 w 31"/>
                <a:gd name="T19" fmla="*/ 138 h 298"/>
                <a:gd name="T20" fmla="*/ 31 w 31"/>
                <a:gd name="T21" fmla="*/ 83 h 298"/>
                <a:gd name="T22" fmla="*/ 4 w 31"/>
                <a:gd name="T23" fmla="*/ 1 h 298"/>
                <a:gd name="T24" fmla="*/ 1 w 31"/>
                <a:gd name="T25" fmla="*/ 1 h 298"/>
                <a:gd name="T26" fmla="*/ 1 w 31"/>
                <a:gd name="T27" fmla="*/ 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98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6"/>
                    <a:pt x="27" y="34"/>
                    <a:pt x="27" y="83"/>
                  </a:cubicBezTo>
                  <a:cubicBezTo>
                    <a:pt x="27" y="99"/>
                    <a:pt x="24" y="117"/>
                    <a:pt x="18" y="137"/>
                  </a:cubicBezTo>
                  <a:cubicBezTo>
                    <a:pt x="6" y="174"/>
                    <a:pt x="1" y="204"/>
                    <a:pt x="1" y="228"/>
                  </a:cubicBezTo>
                  <a:cubicBezTo>
                    <a:pt x="1" y="261"/>
                    <a:pt x="9" y="283"/>
                    <a:pt x="20" y="297"/>
                  </a:cubicBezTo>
                  <a:cubicBezTo>
                    <a:pt x="21" y="298"/>
                    <a:pt x="22" y="298"/>
                    <a:pt x="23" y="298"/>
                  </a:cubicBezTo>
                  <a:cubicBezTo>
                    <a:pt x="24" y="297"/>
                    <a:pt x="24" y="296"/>
                    <a:pt x="23" y="295"/>
                  </a:cubicBezTo>
                  <a:cubicBezTo>
                    <a:pt x="13" y="282"/>
                    <a:pt x="5" y="260"/>
                    <a:pt x="5" y="228"/>
                  </a:cubicBezTo>
                  <a:cubicBezTo>
                    <a:pt x="5" y="204"/>
                    <a:pt x="9" y="174"/>
                    <a:pt x="22" y="138"/>
                  </a:cubicBezTo>
                  <a:cubicBezTo>
                    <a:pt x="28" y="118"/>
                    <a:pt x="31" y="99"/>
                    <a:pt x="31" y="83"/>
                  </a:cubicBezTo>
                  <a:cubicBezTo>
                    <a:pt x="31" y="3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EA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91">
              <a:extLst>
                <a:ext uri="{FF2B5EF4-FFF2-40B4-BE49-F238E27FC236}">
                  <a16:creationId xmlns:a16="http://schemas.microsoft.com/office/drawing/2014/main" id="{1CDFD87B-ADDE-4075-B871-18DE7CF21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1" y="6194426"/>
              <a:ext cx="46038" cy="65088"/>
            </a:xfrm>
            <a:custGeom>
              <a:avLst/>
              <a:gdLst>
                <a:gd name="T0" fmla="*/ 2 w 32"/>
                <a:gd name="T1" fmla="*/ 4 h 47"/>
                <a:gd name="T2" fmla="*/ 2 w 32"/>
                <a:gd name="T3" fmla="*/ 4 h 47"/>
                <a:gd name="T4" fmla="*/ 15 w 32"/>
                <a:gd name="T5" fmla="*/ 11 h 47"/>
                <a:gd name="T6" fmla="*/ 28 w 32"/>
                <a:gd name="T7" fmla="*/ 44 h 47"/>
                <a:gd name="T8" fmla="*/ 28 w 32"/>
                <a:gd name="T9" fmla="*/ 45 h 47"/>
                <a:gd name="T10" fmla="*/ 30 w 32"/>
                <a:gd name="T11" fmla="*/ 47 h 47"/>
                <a:gd name="T12" fmla="*/ 32 w 32"/>
                <a:gd name="T13" fmla="*/ 45 h 47"/>
                <a:gd name="T14" fmla="*/ 32 w 32"/>
                <a:gd name="T15" fmla="*/ 44 h 47"/>
                <a:gd name="T16" fmla="*/ 17 w 32"/>
                <a:gd name="T17" fmla="*/ 8 h 47"/>
                <a:gd name="T18" fmla="*/ 2 w 32"/>
                <a:gd name="T19" fmla="*/ 0 h 47"/>
                <a:gd name="T20" fmla="*/ 0 w 32"/>
                <a:gd name="T21" fmla="*/ 2 h 47"/>
                <a:gd name="T22" fmla="*/ 2 w 32"/>
                <a:gd name="T23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47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9" y="6"/>
                    <a:pt x="15" y="11"/>
                  </a:cubicBezTo>
                  <a:cubicBezTo>
                    <a:pt x="22" y="17"/>
                    <a:pt x="28" y="26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9" y="47"/>
                    <a:pt x="30" y="47"/>
                  </a:cubicBezTo>
                  <a:cubicBezTo>
                    <a:pt x="31" y="47"/>
                    <a:pt x="32" y="46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25"/>
                    <a:pt x="25" y="14"/>
                    <a:pt x="17" y="8"/>
                  </a:cubicBezTo>
                  <a:cubicBezTo>
                    <a:pt x="10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EA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92">
              <a:extLst>
                <a:ext uri="{FF2B5EF4-FFF2-40B4-BE49-F238E27FC236}">
                  <a16:creationId xmlns:a16="http://schemas.microsoft.com/office/drawing/2014/main" id="{C80E7057-FC16-46FC-9315-A63166DE2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6676" y="6337301"/>
              <a:ext cx="87313" cy="179388"/>
            </a:xfrm>
            <a:custGeom>
              <a:avLst/>
              <a:gdLst>
                <a:gd name="T0" fmla="*/ 62 w 62"/>
                <a:gd name="T1" fmla="*/ 0 h 129"/>
                <a:gd name="T2" fmla="*/ 40 w 62"/>
                <a:gd name="T3" fmla="*/ 29 h 129"/>
                <a:gd name="T4" fmla="*/ 21 w 62"/>
                <a:gd name="T5" fmla="*/ 60 h 129"/>
                <a:gd name="T6" fmla="*/ 8 w 62"/>
                <a:gd name="T7" fmla="*/ 93 h 129"/>
                <a:gd name="T8" fmla="*/ 4 w 62"/>
                <a:gd name="T9" fmla="*/ 111 h 129"/>
                <a:gd name="T10" fmla="*/ 3 w 62"/>
                <a:gd name="T11" fmla="*/ 129 h 129"/>
                <a:gd name="T12" fmla="*/ 0 w 62"/>
                <a:gd name="T13" fmla="*/ 111 h 129"/>
                <a:gd name="T14" fmla="*/ 2 w 62"/>
                <a:gd name="T15" fmla="*/ 92 h 129"/>
                <a:gd name="T16" fmla="*/ 15 w 62"/>
                <a:gd name="T17" fmla="*/ 57 h 129"/>
                <a:gd name="T18" fmla="*/ 35 w 62"/>
                <a:gd name="T19" fmla="*/ 25 h 129"/>
                <a:gd name="T20" fmla="*/ 62 w 62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29">
                  <a:moveTo>
                    <a:pt x="62" y="0"/>
                  </a:moveTo>
                  <a:cubicBezTo>
                    <a:pt x="55" y="9"/>
                    <a:pt x="47" y="19"/>
                    <a:pt x="40" y="29"/>
                  </a:cubicBezTo>
                  <a:cubicBezTo>
                    <a:pt x="33" y="39"/>
                    <a:pt x="27" y="49"/>
                    <a:pt x="21" y="60"/>
                  </a:cubicBezTo>
                  <a:cubicBezTo>
                    <a:pt x="16" y="71"/>
                    <a:pt x="11" y="82"/>
                    <a:pt x="8" y="93"/>
                  </a:cubicBezTo>
                  <a:cubicBezTo>
                    <a:pt x="6" y="99"/>
                    <a:pt x="5" y="105"/>
                    <a:pt x="4" y="111"/>
                  </a:cubicBezTo>
                  <a:cubicBezTo>
                    <a:pt x="3" y="117"/>
                    <a:pt x="3" y="123"/>
                    <a:pt x="3" y="129"/>
                  </a:cubicBezTo>
                  <a:cubicBezTo>
                    <a:pt x="1" y="123"/>
                    <a:pt x="1" y="117"/>
                    <a:pt x="0" y="111"/>
                  </a:cubicBezTo>
                  <a:cubicBezTo>
                    <a:pt x="0" y="105"/>
                    <a:pt x="1" y="98"/>
                    <a:pt x="2" y="92"/>
                  </a:cubicBezTo>
                  <a:cubicBezTo>
                    <a:pt x="4" y="80"/>
                    <a:pt x="9" y="68"/>
                    <a:pt x="15" y="57"/>
                  </a:cubicBezTo>
                  <a:cubicBezTo>
                    <a:pt x="20" y="45"/>
                    <a:pt x="27" y="35"/>
                    <a:pt x="35" y="25"/>
                  </a:cubicBezTo>
                  <a:cubicBezTo>
                    <a:pt x="43" y="16"/>
                    <a:pt x="52" y="7"/>
                    <a:pt x="62" y="0"/>
                  </a:cubicBezTo>
                  <a:close/>
                </a:path>
              </a:pathLst>
            </a:custGeom>
            <a:solidFill>
              <a:srgbClr val="EA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93">
              <a:extLst>
                <a:ext uri="{FF2B5EF4-FFF2-40B4-BE49-F238E27FC236}">
                  <a16:creationId xmlns:a16="http://schemas.microsoft.com/office/drawing/2014/main" id="{B9BE81C6-84C1-4CE3-ADBC-7A605E012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4301" y="6977063"/>
              <a:ext cx="76200" cy="315913"/>
            </a:xfrm>
            <a:custGeom>
              <a:avLst/>
              <a:gdLst>
                <a:gd name="T0" fmla="*/ 4 w 54"/>
                <a:gd name="T1" fmla="*/ 1 h 227"/>
                <a:gd name="T2" fmla="*/ 29 w 54"/>
                <a:gd name="T3" fmla="*/ 54 h 227"/>
                <a:gd name="T4" fmla="*/ 46 w 54"/>
                <a:gd name="T5" fmla="*/ 110 h 227"/>
                <a:gd name="T6" fmla="*/ 49 w 54"/>
                <a:gd name="T7" fmla="*/ 125 h 227"/>
                <a:gd name="T8" fmla="*/ 51 w 54"/>
                <a:gd name="T9" fmla="*/ 139 h 227"/>
                <a:gd name="T10" fmla="*/ 53 w 54"/>
                <a:gd name="T11" fmla="*/ 154 h 227"/>
                <a:gd name="T12" fmla="*/ 54 w 54"/>
                <a:gd name="T13" fmla="*/ 169 h 227"/>
                <a:gd name="T14" fmla="*/ 54 w 54"/>
                <a:gd name="T15" fmla="*/ 183 h 227"/>
                <a:gd name="T16" fmla="*/ 53 w 54"/>
                <a:gd name="T17" fmla="*/ 198 h 227"/>
                <a:gd name="T18" fmla="*/ 48 w 54"/>
                <a:gd name="T19" fmla="*/ 227 h 227"/>
                <a:gd name="T20" fmla="*/ 46 w 54"/>
                <a:gd name="T21" fmla="*/ 169 h 227"/>
                <a:gd name="T22" fmla="*/ 36 w 54"/>
                <a:gd name="T23" fmla="*/ 113 h 227"/>
                <a:gd name="T24" fmla="*/ 21 w 54"/>
                <a:gd name="T25" fmla="*/ 57 h 227"/>
                <a:gd name="T26" fmla="*/ 1 w 54"/>
                <a:gd name="T27" fmla="*/ 3 h 227"/>
                <a:gd name="T28" fmla="*/ 1 w 54"/>
                <a:gd name="T29" fmla="*/ 3 h 227"/>
                <a:gd name="T30" fmla="*/ 2 w 54"/>
                <a:gd name="T31" fmla="*/ 0 h 227"/>
                <a:gd name="T32" fmla="*/ 4 w 54"/>
                <a:gd name="T33" fmla="*/ 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227">
                  <a:moveTo>
                    <a:pt x="4" y="1"/>
                  </a:moveTo>
                  <a:cubicBezTo>
                    <a:pt x="14" y="18"/>
                    <a:pt x="22" y="36"/>
                    <a:pt x="29" y="54"/>
                  </a:cubicBezTo>
                  <a:cubicBezTo>
                    <a:pt x="36" y="73"/>
                    <a:pt x="41" y="91"/>
                    <a:pt x="46" y="110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50" y="130"/>
                    <a:pt x="50" y="135"/>
                    <a:pt x="51" y="139"/>
                  </a:cubicBezTo>
                  <a:cubicBezTo>
                    <a:pt x="52" y="144"/>
                    <a:pt x="52" y="149"/>
                    <a:pt x="53" y="154"/>
                  </a:cubicBezTo>
                  <a:cubicBezTo>
                    <a:pt x="53" y="159"/>
                    <a:pt x="53" y="164"/>
                    <a:pt x="54" y="169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88"/>
                    <a:pt x="53" y="193"/>
                    <a:pt x="53" y="198"/>
                  </a:cubicBezTo>
                  <a:cubicBezTo>
                    <a:pt x="52" y="208"/>
                    <a:pt x="50" y="218"/>
                    <a:pt x="48" y="227"/>
                  </a:cubicBezTo>
                  <a:cubicBezTo>
                    <a:pt x="48" y="207"/>
                    <a:pt x="48" y="188"/>
                    <a:pt x="46" y="169"/>
                  </a:cubicBezTo>
                  <a:cubicBezTo>
                    <a:pt x="43" y="150"/>
                    <a:pt x="40" y="131"/>
                    <a:pt x="36" y="113"/>
                  </a:cubicBezTo>
                  <a:cubicBezTo>
                    <a:pt x="32" y="94"/>
                    <a:pt x="27" y="75"/>
                    <a:pt x="21" y="57"/>
                  </a:cubicBezTo>
                  <a:cubicBezTo>
                    <a:pt x="15" y="39"/>
                    <a:pt x="8" y="2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EA1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652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2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2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3" grpId="0"/>
          <p:bldP spid="2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3" grpId="0"/>
          <p:bldP spid="22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5D333EF4-9FEA-4676-8CB4-6D5EAE74A262}"/>
              </a:ext>
            </a:extLst>
          </p:cNvPr>
          <p:cNvSpPr/>
          <p:nvPr/>
        </p:nvSpPr>
        <p:spPr>
          <a:xfrm>
            <a:off x="3431245" y="3018103"/>
            <a:ext cx="2304256" cy="1530028"/>
          </a:xfrm>
          <a:prstGeom prst="roundRect">
            <a:avLst>
              <a:gd name="adj" fmla="val 50000"/>
            </a:avLst>
          </a:prstGeom>
          <a:solidFill>
            <a:srgbClr val="172144"/>
          </a:solidFill>
          <a:ln w="19050" cap="rnd" cmpd="sng" algn="ctr">
            <a:noFill/>
            <a:prstDash val="solid"/>
          </a:ln>
          <a:effectLst/>
        </p:spPr>
        <p:txBody>
          <a:bodyPr lIns="38382" tIns="19190" rIns="38382" bIns="19190" rtlCol="0" anchor="ctr"/>
          <a:lstStyle/>
          <a:p>
            <a:pPr algn="ctr" defTabSz="191827"/>
            <a:r>
              <a:rPr lang="ru-RU" sz="1600" b="1" kern="0" dirty="0">
                <a:solidFill>
                  <a:srgbClr val="FFFFFF"/>
                </a:solidFill>
                <a:latin typeface="Open Sans Light"/>
              </a:rPr>
              <a:t>Смешанная (незавершенная) </a:t>
            </a:r>
            <a:endParaRPr lang="en-US" sz="1600" b="1" kern="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01E00956-921F-4133-A9A4-1A1B853C81C3}"/>
              </a:ext>
            </a:extLst>
          </p:cNvPr>
          <p:cNvSpPr/>
          <p:nvPr/>
        </p:nvSpPr>
        <p:spPr>
          <a:xfrm>
            <a:off x="6084170" y="2420890"/>
            <a:ext cx="2979839" cy="641041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8382" tIns="19190" rIns="38382" bIns="19190" rtlCol="0" anchor="ctr"/>
          <a:lstStyle/>
          <a:p>
            <a:pPr algn="ctr" defTabSz="191827"/>
            <a:r>
              <a:rPr lang="ru-RU" sz="2000" kern="0" dirty="0">
                <a:solidFill>
                  <a:srgbClr val="FFFFFF"/>
                </a:solidFill>
                <a:latin typeface="Open Sans Light"/>
              </a:rPr>
              <a:t>Инженерная</a:t>
            </a: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22009154-B9B7-4BB7-B958-35A729DC1644}"/>
              </a:ext>
            </a:extLst>
          </p:cNvPr>
          <p:cNvSpPr/>
          <p:nvPr/>
        </p:nvSpPr>
        <p:spPr>
          <a:xfrm>
            <a:off x="6084170" y="4696964"/>
            <a:ext cx="2979839" cy="641041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8382" tIns="19190" rIns="38382" bIns="19190" rtlCol="0" anchor="ctr"/>
          <a:lstStyle/>
          <a:p>
            <a:pPr algn="ctr" defTabSz="191827"/>
            <a:r>
              <a:rPr lang="ru-RU" sz="2000" kern="0" dirty="0">
                <a:solidFill>
                  <a:srgbClr val="FFFFFF"/>
                </a:solidFill>
                <a:latin typeface="Open Sans Light"/>
              </a:rPr>
              <a:t>Коллегиальная</a:t>
            </a:r>
          </a:p>
        </p:txBody>
      </p:sp>
      <p:cxnSp>
        <p:nvCxnSpPr>
          <p:cNvPr id="11" name="Connector: Elbow 8">
            <a:extLst>
              <a:ext uri="{FF2B5EF4-FFF2-40B4-BE49-F238E27FC236}">
                <a16:creationId xmlns:a16="http://schemas.microsoft.com/office/drawing/2014/main" id="{F7B93022-54BB-427F-BC77-86E8752A5CFF}"/>
              </a:ext>
            </a:extLst>
          </p:cNvPr>
          <p:cNvCxnSpPr>
            <a:cxnSpLocks/>
            <a:stCxn id="7" idx="1"/>
            <a:endCxn id="5" idx="3"/>
          </p:cNvCxnSpPr>
          <p:nvPr/>
        </p:nvCxnSpPr>
        <p:spPr>
          <a:xfrm rot="10800000" flipV="1">
            <a:off x="5735503" y="2741409"/>
            <a:ext cx="348667" cy="1041708"/>
          </a:xfrm>
          <a:prstGeom prst="curvedConnector3">
            <a:avLst>
              <a:gd name="adj1" fmla="val 50000"/>
            </a:avLst>
          </a:prstGeom>
          <a:noFill/>
          <a:ln w="9525" cap="rnd" cmpd="sng" algn="ctr">
            <a:solidFill>
              <a:srgbClr val="172144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2" name="Connector: Elbow 8">
            <a:extLst>
              <a:ext uri="{FF2B5EF4-FFF2-40B4-BE49-F238E27FC236}">
                <a16:creationId xmlns:a16="http://schemas.microsoft.com/office/drawing/2014/main" id="{4FFA233D-E4F9-45D4-9771-3A2D7610AC2B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rot="10800000">
            <a:off x="5735503" y="3783117"/>
            <a:ext cx="348667" cy="1234366"/>
          </a:xfrm>
          <a:prstGeom prst="curvedConnector3">
            <a:avLst>
              <a:gd name="adj1" fmla="val 50000"/>
            </a:avLst>
          </a:prstGeom>
          <a:noFill/>
          <a:ln w="9525" cap="rnd" cmpd="sng" algn="ctr">
            <a:solidFill>
              <a:srgbClr val="172144"/>
            </a:solidFill>
            <a:prstDash val="solid"/>
            <a:headEnd type="oval"/>
            <a:tailEnd type="none"/>
          </a:ln>
          <a:effectLst/>
        </p:spPr>
      </p:cxnSp>
      <p:sp>
        <p:nvSpPr>
          <p:cNvPr id="15" name="Rectangle: Rounded Corners 24">
            <a:extLst>
              <a:ext uri="{FF2B5EF4-FFF2-40B4-BE49-F238E27FC236}">
                <a16:creationId xmlns:a16="http://schemas.microsoft.com/office/drawing/2014/main" id="{EBF9EF69-6AF1-4704-9630-3C321B92BC66}"/>
              </a:ext>
            </a:extLst>
          </p:cNvPr>
          <p:cNvSpPr/>
          <p:nvPr/>
        </p:nvSpPr>
        <p:spPr>
          <a:xfrm flipH="1">
            <a:off x="35498" y="2377064"/>
            <a:ext cx="2979397" cy="641041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8382" tIns="19190" rIns="38382" bIns="19190" rtlCol="0" anchor="ctr"/>
          <a:lstStyle/>
          <a:p>
            <a:pPr algn="ctr" defTabSz="191827"/>
            <a:r>
              <a:rPr lang="ru-RU" sz="2000" kern="0" dirty="0">
                <a:solidFill>
                  <a:srgbClr val="FFFFFF"/>
                </a:solidFill>
                <a:latin typeface="Open Sans Light"/>
              </a:rPr>
              <a:t>Патерналистская</a:t>
            </a:r>
          </a:p>
        </p:txBody>
      </p:sp>
      <p:sp>
        <p:nvSpPr>
          <p:cNvPr id="16" name="Rectangle: Rounded Corners 26">
            <a:extLst>
              <a:ext uri="{FF2B5EF4-FFF2-40B4-BE49-F238E27FC236}">
                <a16:creationId xmlns:a16="http://schemas.microsoft.com/office/drawing/2014/main" id="{CCA9F616-A8F9-4AF4-97D6-4A8CD09784AD}"/>
              </a:ext>
            </a:extLst>
          </p:cNvPr>
          <p:cNvSpPr/>
          <p:nvPr/>
        </p:nvSpPr>
        <p:spPr>
          <a:xfrm flipH="1">
            <a:off x="35498" y="4653138"/>
            <a:ext cx="2979397" cy="641041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382" tIns="19190" rIns="38382" bIns="19190" rtlCol="0" anchor="ctr"/>
          <a:lstStyle/>
          <a:p>
            <a:pPr algn="ctr" defTabSz="191827"/>
            <a:r>
              <a:rPr lang="ru-RU" sz="2000" kern="0" dirty="0">
                <a:solidFill>
                  <a:srgbClr val="FFFFFF"/>
                </a:solidFill>
                <a:latin typeface="Open Sans Light"/>
              </a:rPr>
              <a:t>Контрактная</a:t>
            </a:r>
          </a:p>
        </p:txBody>
      </p:sp>
      <p:cxnSp>
        <p:nvCxnSpPr>
          <p:cNvPr id="19" name="Connector: Elbow 8">
            <a:extLst>
              <a:ext uri="{FF2B5EF4-FFF2-40B4-BE49-F238E27FC236}">
                <a16:creationId xmlns:a16="http://schemas.microsoft.com/office/drawing/2014/main" id="{D4CA00AD-B84F-4B3E-9981-CC97A2B574EA}"/>
              </a:ext>
            </a:extLst>
          </p:cNvPr>
          <p:cNvCxnSpPr>
            <a:cxnSpLocks/>
            <a:stCxn id="15" idx="1"/>
            <a:endCxn id="5" idx="1"/>
          </p:cNvCxnSpPr>
          <p:nvPr/>
        </p:nvCxnSpPr>
        <p:spPr>
          <a:xfrm>
            <a:off x="3014893" y="2697583"/>
            <a:ext cx="416352" cy="1085534"/>
          </a:xfrm>
          <a:prstGeom prst="curvedConnector3">
            <a:avLst>
              <a:gd name="adj1" fmla="val 50000"/>
            </a:avLst>
          </a:prstGeom>
          <a:noFill/>
          <a:ln w="9525" cap="rnd" cmpd="sng" algn="ctr">
            <a:solidFill>
              <a:srgbClr val="172144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20" name="Connector: Elbow 8">
            <a:extLst>
              <a:ext uri="{FF2B5EF4-FFF2-40B4-BE49-F238E27FC236}">
                <a16:creationId xmlns:a16="http://schemas.microsoft.com/office/drawing/2014/main" id="{F5147928-B6FA-42B4-A742-08E8E2917D42}"/>
              </a:ext>
            </a:extLst>
          </p:cNvPr>
          <p:cNvCxnSpPr>
            <a:cxnSpLocks/>
            <a:stCxn id="16" idx="1"/>
            <a:endCxn id="5" idx="1"/>
          </p:cNvCxnSpPr>
          <p:nvPr/>
        </p:nvCxnSpPr>
        <p:spPr>
          <a:xfrm flipV="1">
            <a:off x="3014893" y="3783117"/>
            <a:ext cx="416352" cy="1190540"/>
          </a:xfrm>
          <a:prstGeom prst="curvedConnector3">
            <a:avLst>
              <a:gd name="adj1" fmla="val 50000"/>
            </a:avLst>
          </a:prstGeom>
          <a:noFill/>
          <a:ln w="9525" cap="rnd" cmpd="sng" algn="ctr">
            <a:solidFill>
              <a:srgbClr val="172144"/>
            </a:solidFill>
            <a:prstDash val="solid"/>
            <a:headEnd type="oval"/>
            <a:tailEnd type="non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FB4C0F0-2EA7-41C7-B030-535A9BF27E36}"/>
              </a:ext>
            </a:extLst>
          </p:cNvPr>
          <p:cNvSpPr txBox="1"/>
          <p:nvPr/>
        </p:nvSpPr>
        <p:spPr>
          <a:xfrm>
            <a:off x="982973" y="1124744"/>
            <a:ext cx="7200800" cy="654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8382" tIns="19190" rIns="38382" bIns="19190" rtlCol="0">
            <a:spAutoFit/>
          </a:bodyPr>
          <a:lstStyle/>
          <a:p>
            <a:pPr algn="ctr" defTabSz="767463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взаимоотношений врача и пациента, современные реалии. </a:t>
            </a:r>
          </a:p>
        </p:txBody>
      </p:sp>
    </p:spTree>
    <p:extLst>
      <p:ext uri="{BB962C8B-B14F-4D97-AF65-F5344CB8AC3E}">
        <p14:creationId xmlns:p14="http://schemas.microsoft.com/office/powerpoint/2010/main" val="60745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22">
            <a:extLst>
              <a:ext uri="{FF2B5EF4-FFF2-40B4-BE49-F238E27FC236}">
                <a16:creationId xmlns:a16="http://schemas.microsoft.com/office/drawing/2014/main" id="{23FE11E6-3E52-419C-896B-CBAF8F3D00ED}"/>
              </a:ext>
            </a:extLst>
          </p:cNvPr>
          <p:cNvCxnSpPr>
            <a:cxnSpLocks/>
          </p:cNvCxnSpPr>
          <p:nvPr/>
        </p:nvCxnSpPr>
        <p:spPr>
          <a:xfrm>
            <a:off x="4489829" y="4197534"/>
            <a:ext cx="859859" cy="65787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Straight Connector 20">
            <a:extLst>
              <a:ext uri="{FF2B5EF4-FFF2-40B4-BE49-F238E27FC236}">
                <a16:creationId xmlns:a16="http://schemas.microsoft.com/office/drawing/2014/main" id="{78BC3BFD-D9D9-4F0A-8FFB-BADB7F2C682D}"/>
              </a:ext>
            </a:extLst>
          </p:cNvPr>
          <p:cNvCxnSpPr>
            <a:cxnSpLocks/>
          </p:cNvCxnSpPr>
          <p:nvPr/>
        </p:nvCxnSpPr>
        <p:spPr>
          <a:xfrm flipV="1">
            <a:off x="4496268" y="3580925"/>
            <a:ext cx="859859" cy="6212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21">
            <a:extLst>
              <a:ext uri="{FF2B5EF4-FFF2-40B4-BE49-F238E27FC236}">
                <a16:creationId xmlns:a16="http://schemas.microsoft.com/office/drawing/2014/main" id="{56AE929E-600D-43DF-8E1A-12427C0E3215}"/>
              </a:ext>
            </a:extLst>
          </p:cNvPr>
          <p:cNvCxnSpPr>
            <a:cxnSpLocks/>
          </p:cNvCxnSpPr>
          <p:nvPr/>
        </p:nvCxnSpPr>
        <p:spPr>
          <a:xfrm>
            <a:off x="4489829" y="2923053"/>
            <a:ext cx="859859" cy="65787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8">
            <a:extLst>
              <a:ext uri="{FF2B5EF4-FFF2-40B4-BE49-F238E27FC236}">
                <a16:creationId xmlns:a16="http://schemas.microsoft.com/office/drawing/2014/main" id="{62B46E8C-65C8-4555-A679-206D44B2939E}"/>
              </a:ext>
            </a:extLst>
          </p:cNvPr>
          <p:cNvCxnSpPr>
            <a:cxnSpLocks/>
          </p:cNvCxnSpPr>
          <p:nvPr/>
        </p:nvCxnSpPr>
        <p:spPr>
          <a:xfrm flipV="1">
            <a:off x="4496268" y="2301853"/>
            <a:ext cx="859859" cy="62120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16">
            <a:extLst>
              <a:ext uri="{FF2B5EF4-FFF2-40B4-BE49-F238E27FC236}">
                <a16:creationId xmlns:a16="http://schemas.microsoft.com/office/drawing/2014/main" id="{4DF6CC91-B26D-43D3-8443-3BEAE7AB2C9D}"/>
              </a:ext>
            </a:extLst>
          </p:cNvPr>
          <p:cNvCxnSpPr>
            <a:cxnSpLocks/>
          </p:cNvCxnSpPr>
          <p:nvPr/>
        </p:nvCxnSpPr>
        <p:spPr>
          <a:xfrm>
            <a:off x="4489829" y="1643980"/>
            <a:ext cx="859859" cy="65787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Oval 1">
            <a:extLst>
              <a:ext uri="{FF2B5EF4-FFF2-40B4-BE49-F238E27FC236}">
                <a16:creationId xmlns:a16="http://schemas.microsoft.com/office/drawing/2014/main" id="{110BBB5C-9AED-4154-A3C1-743F3094CC39}"/>
              </a:ext>
            </a:extLst>
          </p:cNvPr>
          <p:cNvSpPr/>
          <p:nvPr/>
        </p:nvSpPr>
        <p:spPr>
          <a:xfrm>
            <a:off x="4162204" y="1312021"/>
            <a:ext cx="668128" cy="66821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4274" tIns="0" rIns="34274" bIns="0" rtlCol="0" anchor="ctr"/>
          <a:lstStyle/>
          <a:p>
            <a:pPr algn="ctr" defTabSz="171367"/>
            <a:r>
              <a:rPr lang="en-US" sz="3600" dirty="0">
                <a:solidFill>
                  <a:srgbClr val="FFFFFF"/>
                </a:solidFill>
                <a:latin typeface="Designball-Electronic-Device-02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1" name="Oval 2">
            <a:extLst>
              <a:ext uri="{FF2B5EF4-FFF2-40B4-BE49-F238E27FC236}">
                <a16:creationId xmlns:a16="http://schemas.microsoft.com/office/drawing/2014/main" id="{6C79BB26-AA0E-4CE6-8AFF-F7F2CCE28274}"/>
              </a:ext>
            </a:extLst>
          </p:cNvPr>
          <p:cNvSpPr/>
          <p:nvPr/>
        </p:nvSpPr>
        <p:spPr>
          <a:xfrm>
            <a:off x="5013725" y="1947691"/>
            <a:ext cx="668128" cy="66821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4274" tIns="0" rIns="34274" bIns="0" rtlCol="0" anchor="ctr"/>
          <a:lstStyle/>
          <a:p>
            <a:pPr algn="ctr" defTabSz="171367"/>
            <a:r>
              <a:rPr lang="en-US" sz="3600" dirty="0">
                <a:solidFill>
                  <a:srgbClr val="FFFFFF"/>
                </a:solidFill>
                <a:latin typeface="Designball-Electronic-Device-02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2" name="Oval 4">
            <a:extLst>
              <a:ext uri="{FF2B5EF4-FFF2-40B4-BE49-F238E27FC236}">
                <a16:creationId xmlns:a16="http://schemas.microsoft.com/office/drawing/2014/main" id="{8549EC92-F319-4E05-8E4E-9C6CF9C67339}"/>
              </a:ext>
            </a:extLst>
          </p:cNvPr>
          <p:cNvSpPr/>
          <p:nvPr/>
        </p:nvSpPr>
        <p:spPr>
          <a:xfrm>
            <a:off x="4162204" y="2583361"/>
            <a:ext cx="668128" cy="66821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274" tIns="0" rIns="34274" bIns="0" rtlCol="0" anchor="ctr"/>
          <a:lstStyle/>
          <a:p>
            <a:pPr algn="ctr" defTabSz="171367"/>
            <a:r>
              <a:rPr lang="en-US" sz="3600" dirty="0">
                <a:solidFill>
                  <a:srgbClr val="FFFFFF"/>
                </a:solidFill>
                <a:latin typeface="Designball-Electronic-Device-02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3" name="Oval 5">
            <a:extLst>
              <a:ext uri="{FF2B5EF4-FFF2-40B4-BE49-F238E27FC236}">
                <a16:creationId xmlns:a16="http://schemas.microsoft.com/office/drawing/2014/main" id="{F07A0C06-D2D3-45C9-90C1-6F3896BDC4CA}"/>
              </a:ext>
            </a:extLst>
          </p:cNvPr>
          <p:cNvSpPr/>
          <p:nvPr/>
        </p:nvSpPr>
        <p:spPr>
          <a:xfrm>
            <a:off x="5013725" y="3219031"/>
            <a:ext cx="668128" cy="66821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4274" tIns="0" rIns="34274" bIns="0" rtlCol="0" anchor="ctr"/>
          <a:lstStyle/>
          <a:p>
            <a:pPr algn="ctr" defTabSz="171367"/>
            <a:r>
              <a:rPr lang="en-US" sz="3600" dirty="0">
                <a:solidFill>
                  <a:srgbClr val="FFFFFF"/>
                </a:solidFill>
                <a:latin typeface="Designball-Electronic-Device-02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4" name="Oval 6">
            <a:extLst>
              <a:ext uri="{FF2B5EF4-FFF2-40B4-BE49-F238E27FC236}">
                <a16:creationId xmlns:a16="http://schemas.microsoft.com/office/drawing/2014/main" id="{B5D9F1AA-70E5-49D2-8998-BB6628638372}"/>
              </a:ext>
            </a:extLst>
          </p:cNvPr>
          <p:cNvSpPr/>
          <p:nvPr/>
        </p:nvSpPr>
        <p:spPr>
          <a:xfrm>
            <a:off x="4162204" y="3854701"/>
            <a:ext cx="668128" cy="66821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4274" tIns="0" rIns="34274" bIns="0" rtlCol="0" anchor="ctr"/>
          <a:lstStyle/>
          <a:p>
            <a:pPr algn="ctr" defTabSz="171367"/>
            <a:r>
              <a:rPr lang="en-US" sz="3600" dirty="0">
                <a:solidFill>
                  <a:srgbClr val="FFFFFF"/>
                </a:solidFill>
                <a:latin typeface="Designball-Electronic-Device-02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DCA5F9A-297A-4733-9168-4F8E66520DDF}"/>
              </a:ext>
            </a:extLst>
          </p:cNvPr>
          <p:cNvSpPr txBox="1"/>
          <p:nvPr/>
        </p:nvSpPr>
        <p:spPr>
          <a:xfrm>
            <a:off x="1115616" y="1314955"/>
            <a:ext cx="2897742" cy="650160"/>
          </a:xfrm>
          <a:prstGeom prst="rect">
            <a:avLst/>
          </a:prstGeom>
          <a:noFill/>
        </p:spPr>
        <p:txBody>
          <a:bodyPr wrap="square" lIns="34274" tIns="17136" rIns="34274" bIns="17136" rtlCol="0">
            <a:spAutoFit/>
          </a:bodyPr>
          <a:lstStyle/>
          <a:p>
            <a:pPr algn="r" defTabSz="171367"/>
            <a:r>
              <a:rPr lang="ru-RU" sz="2000" b="1" dirty="0">
                <a:solidFill>
                  <a:srgbClr val="172144"/>
                </a:solidFill>
              </a:rPr>
              <a:t>Юридический факультет СПбГУ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54E8C05-311C-430F-94AF-02916FBE23D5}"/>
              </a:ext>
            </a:extLst>
          </p:cNvPr>
          <p:cNvSpPr txBox="1"/>
          <p:nvPr/>
        </p:nvSpPr>
        <p:spPr>
          <a:xfrm>
            <a:off x="5840130" y="1987495"/>
            <a:ext cx="2667194" cy="650160"/>
          </a:xfrm>
          <a:prstGeom prst="rect">
            <a:avLst/>
          </a:prstGeom>
          <a:noFill/>
        </p:spPr>
        <p:txBody>
          <a:bodyPr wrap="square" lIns="34274" tIns="17136" rIns="34274" bIns="17136" rtlCol="0">
            <a:spAutoFit/>
          </a:bodyPr>
          <a:lstStyle/>
          <a:p>
            <a:pPr defTabSz="171367"/>
            <a:r>
              <a:rPr lang="ru-RU" sz="2000" b="1" dirty="0">
                <a:solidFill>
                  <a:srgbClr val="172144"/>
                </a:solidFill>
              </a:rPr>
              <a:t>Факультет социологии СПбГУ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0733D35-D389-4695-AA87-19E059AB499B}"/>
              </a:ext>
            </a:extLst>
          </p:cNvPr>
          <p:cNvSpPr txBox="1"/>
          <p:nvPr/>
        </p:nvSpPr>
        <p:spPr>
          <a:xfrm>
            <a:off x="299410" y="2637655"/>
            <a:ext cx="3679402" cy="650160"/>
          </a:xfrm>
          <a:prstGeom prst="rect">
            <a:avLst/>
          </a:prstGeom>
          <a:noFill/>
        </p:spPr>
        <p:txBody>
          <a:bodyPr wrap="square" lIns="34274" tIns="17136" rIns="34274" bIns="17136" rtlCol="0">
            <a:spAutoFit/>
          </a:bodyPr>
          <a:lstStyle/>
          <a:p>
            <a:pPr algn="r" defTabSz="171367"/>
            <a:r>
              <a:rPr lang="ru-RU" sz="2000" b="1" dirty="0">
                <a:solidFill>
                  <a:srgbClr val="172144"/>
                </a:solidFill>
              </a:rPr>
              <a:t>Клиника ВМТ </a:t>
            </a:r>
            <a:br>
              <a:rPr lang="en-US" sz="2000" b="1" dirty="0">
                <a:solidFill>
                  <a:srgbClr val="172144"/>
                </a:solidFill>
              </a:rPr>
            </a:br>
            <a:r>
              <a:rPr lang="ru-RU" sz="2000" b="1" dirty="0">
                <a:solidFill>
                  <a:srgbClr val="172144"/>
                </a:solidFill>
              </a:rPr>
              <a:t>им. Н.И. Пирогова, СПбГУ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03A1A5A-3258-450A-837C-506622227368}"/>
              </a:ext>
            </a:extLst>
          </p:cNvPr>
          <p:cNvSpPr txBox="1"/>
          <p:nvPr/>
        </p:nvSpPr>
        <p:spPr>
          <a:xfrm>
            <a:off x="5865246" y="3251989"/>
            <a:ext cx="2667194" cy="650160"/>
          </a:xfrm>
          <a:prstGeom prst="rect">
            <a:avLst/>
          </a:prstGeom>
          <a:noFill/>
        </p:spPr>
        <p:txBody>
          <a:bodyPr wrap="square" lIns="34274" tIns="17136" rIns="34274" bIns="17136" rtlCol="0">
            <a:spAutoFit/>
          </a:bodyPr>
          <a:lstStyle/>
          <a:p>
            <a:pPr defTabSz="171367"/>
            <a:r>
              <a:rPr lang="ru-RU" sz="2000" b="1" dirty="0">
                <a:solidFill>
                  <a:srgbClr val="172144"/>
                </a:solidFill>
              </a:rPr>
              <a:t>Высшая школа менеджмента СПбГУ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6B0C9C-C2B5-4ED8-B4DD-3D0949D118E2}"/>
              </a:ext>
            </a:extLst>
          </p:cNvPr>
          <p:cNvSpPr txBox="1"/>
          <p:nvPr/>
        </p:nvSpPr>
        <p:spPr>
          <a:xfrm>
            <a:off x="895939" y="3894505"/>
            <a:ext cx="3082872" cy="650160"/>
          </a:xfrm>
          <a:prstGeom prst="rect">
            <a:avLst/>
          </a:prstGeom>
          <a:noFill/>
        </p:spPr>
        <p:txBody>
          <a:bodyPr wrap="square" lIns="34274" tIns="17136" rIns="34274" bIns="17136" rtlCol="0">
            <a:spAutoFit/>
          </a:bodyPr>
          <a:lstStyle/>
          <a:p>
            <a:pPr algn="r" defTabSz="171367"/>
            <a:r>
              <a:rPr lang="ru-RU" sz="2000" b="1" dirty="0">
                <a:solidFill>
                  <a:srgbClr val="172144"/>
                </a:solidFill>
              </a:rPr>
              <a:t>Экономический факультет СПбГУ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7D5D961-7CA4-4430-BE73-A4E0ADB35266}"/>
              </a:ext>
            </a:extLst>
          </p:cNvPr>
          <p:cNvSpPr txBox="1"/>
          <p:nvPr/>
        </p:nvSpPr>
        <p:spPr>
          <a:xfrm>
            <a:off x="5865246" y="4545960"/>
            <a:ext cx="2667194" cy="650160"/>
          </a:xfrm>
          <a:prstGeom prst="rect">
            <a:avLst/>
          </a:prstGeom>
          <a:noFill/>
        </p:spPr>
        <p:txBody>
          <a:bodyPr wrap="square" lIns="34274" tIns="17136" rIns="34274" bIns="17136" rtlCol="0">
            <a:spAutoFit/>
          </a:bodyPr>
          <a:lstStyle/>
          <a:p>
            <a:pPr defTabSz="171367"/>
            <a:r>
              <a:rPr lang="ru-RU" sz="2000" b="1" dirty="0">
                <a:solidFill>
                  <a:srgbClr val="172144"/>
                </a:solidFill>
              </a:rPr>
              <a:t>Факультет психологии СПбГУ</a:t>
            </a:r>
          </a:p>
        </p:txBody>
      </p:sp>
      <p:cxnSp>
        <p:nvCxnSpPr>
          <p:cNvPr id="82" name="Straight Connector 20">
            <a:extLst>
              <a:ext uri="{FF2B5EF4-FFF2-40B4-BE49-F238E27FC236}">
                <a16:creationId xmlns:a16="http://schemas.microsoft.com/office/drawing/2014/main" id="{78BC3BFD-D9D9-4F0A-8FFB-BADB7F2C682D}"/>
              </a:ext>
            </a:extLst>
          </p:cNvPr>
          <p:cNvCxnSpPr>
            <a:cxnSpLocks/>
          </p:cNvCxnSpPr>
          <p:nvPr/>
        </p:nvCxnSpPr>
        <p:spPr>
          <a:xfrm flipV="1">
            <a:off x="4496268" y="4974133"/>
            <a:ext cx="859859" cy="6212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3" name="Oval 6">
            <a:extLst>
              <a:ext uri="{FF2B5EF4-FFF2-40B4-BE49-F238E27FC236}">
                <a16:creationId xmlns:a16="http://schemas.microsoft.com/office/drawing/2014/main" id="{B5D9F1AA-70E5-49D2-8998-BB6628638372}"/>
              </a:ext>
            </a:extLst>
          </p:cNvPr>
          <p:cNvSpPr/>
          <p:nvPr/>
        </p:nvSpPr>
        <p:spPr>
          <a:xfrm>
            <a:off x="4162204" y="5247909"/>
            <a:ext cx="668128" cy="66821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4274" tIns="0" rIns="34274" bIns="0" rtlCol="0" anchor="ctr"/>
          <a:lstStyle/>
          <a:p>
            <a:pPr algn="ctr" defTabSz="171367"/>
            <a:r>
              <a:rPr lang="en-US" sz="3600" dirty="0">
                <a:solidFill>
                  <a:srgbClr val="FFFFFF"/>
                </a:solidFill>
                <a:latin typeface="Designball-Electronic-Device-02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D5D961-7CA4-4430-BE73-A4E0ADB35266}"/>
              </a:ext>
            </a:extLst>
          </p:cNvPr>
          <p:cNvSpPr txBox="1"/>
          <p:nvPr/>
        </p:nvSpPr>
        <p:spPr>
          <a:xfrm>
            <a:off x="299409" y="5284733"/>
            <a:ext cx="3713949" cy="650160"/>
          </a:xfrm>
          <a:prstGeom prst="rect">
            <a:avLst/>
          </a:prstGeom>
          <a:noFill/>
        </p:spPr>
        <p:txBody>
          <a:bodyPr wrap="square" lIns="34274" tIns="17136" rIns="34274" bIns="17136" rtlCol="0">
            <a:spAutoFit/>
          </a:bodyPr>
          <a:lstStyle/>
          <a:p>
            <a:pPr algn="r" defTabSz="171367"/>
            <a:r>
              <a:rPr lang="ru-RU" sz="2000" b="1" dirty="0">
                <a:solidFill>
                  <a:srgbClr val="172144"/>
                </a:solidFill>
              </a:rPr>
              <a:t>Институт лингвистических исследований РАН</a:t>
            </a:r>
          </a:p>
        </p:txBody>
      </p:sp>
      <p:sp>
        <p:nvSpPr>
          <p:cNvPr id="75" name="Oval 7">
            <a:extLst>
              <a:ext uri="{FF2B5EF4-FFF2-40B4-BE49-F238E27FC236}">
                <a16:creationId xmlns:a16="http://schemas.microsoft.com/office/drawing/2014/main" id="{E7EF30AA-5075-460B-A0D2-099DDAE3FFE8}"/>
              </a:ext>
            </a:extLst>
          </p:cNvPr>
          <p:cNvSpPr/>
          <p:nvPr/>
        </p:nvSpPr>
        <p:spPr>
          <a:xfrm>
            <a:off x="5013725" y="4490372"/>
            <a:ext cx="668128" cy="66821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4274" tIns="0" rIns="34274" bIns="0" rtlCol="0" anchor="ctr"/>
          <a:lstStyle/>
          <a:p>
            <a:pPr algn="ctr" defTabSz="171367"/>
            <a:r>
              <a:rPr lang="en-US" sz="3600" dirty="0">
                <a:solidFill>
                  <a:srgbClr val="FFFFFF"/>
                </a:solidFill>
                <a:latin typeface="Designball-Electronic-Device-02" pitchFamily="2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13708" y="0"/>
            <a:ext cx="71388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b="1" dirty="0"/>
              <a:t>Рабочая группа СПбГУ</a:t>
            </a:r>
          </a:p>
          <a:p>
            <a:pPr lvl="0" algn="ctr">
              <a:lnSpc>
                <a:spcPts val="2000"/>
              </a:lnSpc>
            </a:pPr>
            <a:r>
              <a:rPr lang="ru-RU" b="1" dirty="0"/>
              <a:t>«Коммуникация между работниками медицинских организаций и пациентами» 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5194739" y="900009"/>
            <a:ext cx="391376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/>
              <a:t>(научный руководитель – Белов Сергей Александрович) </a:t>
            </a:r>
          </a:p>
        </p:txBody>
      </p:sp>
    </p:spTree>
    <p:extLst>
      <p:ext uri="{BB962C8B-B14F-4D97-AF65-F5344CB8AC3E}">
        <p14:creationId xmlns:p14="http://schemas.microsoft.com/office/powerpoint/2010/main" val="16483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5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3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900"/>
                            </p:stCondLst>
                            <p:childTnLst>
                              <p:par>
                                <p:cTn id="8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6" grpId="0"/>
      <p:bldP spid="77" grpId="0"/>
      <p:bldP spid="78" grpId="0"/>
      <p:bldP spid="79" grpId="0"/>
      <p:bldP spid="80" grpId="0"/>
      <p:bldP spid="81" grpId="0"/>
      <p:bldP spid="83" grpId="0" animBg="1"/>
      <p:bldP spid="84" grpId="0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Nova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Nova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Nova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2888</TotalTime>
  <Words>266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Calibri</vt:lpstr>
      <vt:lpstr>Century Gothic</vt:lpstr>
      <vt:lpstr>Designball-Electronic-Device-02</vt:lpstr>
      <vt:lpstr>Designball-Social-01</vt:lpstr>
      <vt:lpstr>Open Sans Extrabold</vt:lpstr>
      <vt:lpstr>Open Sans Light</vt:lpstr>
      <vt:lpstr>Times New Roman</vt:lpstr>
      <vt:lpstr>Тема Office</vt:lpstr>
      <vt:lpstr>2_Office Theme</vt:lpstr>
      <vt:lpstr>3_Office Theme</vt:lpstr>
      <vt:lpstr>4_Office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Баранова Ольга Владимировна</dc:creator>
  <cp:lastModifiedBy>Павел Кислый</cp:lastModifiedBy>
  <cp:revision>32</cp:revision>
  <dcterms:created xsi:type="dcterms:W3CDTF">2015-06-15T11:22:03Z</dcterms:created>
  <dcterms:modified xsi:type="dcterms:W3CDTF">2023-10-03T17:29:27Z</dcterms:modified>
</cp:coreProperties>
</file>